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42f4bd88af49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72e82a974341a9"/>
  </p:sldMasterIdLst>
  <p:sldIdLst>
    <p:sldId xmlns:r="http://schemas.openxmlformats.org/officeDocument/2006/relationships" id="256" r:id="Rd5da8c66f1a2400a"/>
    <p:sldId xmlns:r="http://schemas.openxmlformats.org/officeDocument/2006/relationships" id="257" r:id="Rc5702bedf17440a1"/>
    <p:sldId xmlns:r="http://schemas.openxmlformats.org/officeDocument/2006/relationships" id="258" r:id="R8fe21a5a06114767"/>
    <p:sldId xmlns:r="http://schemas.openxmlformats.org/officeDocument/2006/relationships" id="259" r:id="R6f5d0c63a0b64f80"/>
    <p:sldId xmlns:r="http://schemas.openxmlformats.org/officeDocument/2006/relationships" id="260" r:id="R568cd1598bfd40d6"/>
    <p:sldId xmlns:r="http://schemas.openxmlformats.org/officeDocument/2006/relationships" id="261" r:id="R202ec9db447e4aef"/>
    <p:sldId xmlns:r="http://schemas.openxmlformats.org/officeDocument/2006/relationships" id="262" r:id="R4c3cf9d91b0449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72e82a974341a9" /><Relationship Type="http://schemas.openxmlformats.org/officeDocument/2006/relationships/slide" Target="/ppt/slides/slide1.xml" Id="Rd5da8c66f1a2400a" /><Relationship Type="http://schemas.openxmlformats.org/officeDocument/2006/relationships/slide" Target="/ppt/slides/slide2.xml" Id="Rc5702bedf17440a1" /><Relationship Type="http://schemas.openxmlformats.org/officeDocument/2006/relationships/slide" Target="/ppt/slides/slide3.xml" Id="R8fe21a5a06114767" /><Relationship Type="http://schemas.openxmlformats.org/officeDocument/2006/relationships/slide" Target="/ppt/slides/slide4.xml" Id="R6f5d0c63a0b64f80" /><Relationship Type="http://schemas.openxmlformats.org/officeDocument/2006/relationships/slide" Target="/ppt/slides/slide5.xml" Id="R568cd1598bfd40d6" /><Relationship Type="http://schemas.openxmlformats.org/officeDocument/2006/relationships/slide" Target="/ppt/slides/slide6.xml" Id="R202ec9db447e4aef" /><Relationship Type="http://schemas.openxmlformats.org/officeDocument/2006/relationships/slide" Target="/ppt/slides/slide7.xml" Id="R4c3cf9d91b0449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e018af91ec47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cc777e02fa4945" /><Relationship Type="http://schemas.openxmlformats.org/officeDocument/2006/relationships/theme" Target="/ppt/slideMasters/theme/theme1.xml" Id="R6599ab755ef64c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cc777e02fa49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d7d73e7f7943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0bba1069804a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aa53fdf25f46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d850c7e4b24f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658be0ba9d49d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376bb0739d44a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c2a0325ef04f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TANJA WILHELMSEN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TANJA WILHELMSEN HOLDING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30 299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48 651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WILHELMSEN TANJA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Stakkevollvegen 102K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9010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926 408 607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