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335ed1d3d542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91063fc0334e85"/>
  </p:sldMasterIdLst>
  <p:sldIdLst>
    <p:sldId xmlns:r="http://schemas.openxmlformats.org/officeDocument/2006/relationships" id="256" r:id="R40d5bb16a74a4556"/>
    <p:sldId xmlns:r="http://schemas.openxmlformats.org/officeDocument/2006/relationships" id="257" r:id="Re729fe4ae7114801"/>
    <p:sldId xmlns:r="http://schemas.openxmlformats.org/officeDocument/2006/relationships" id="258" r:id="R1dae5ea014814e45"/>
    <p:sldId xmlns:r="http://schemas.openxmlformats.org/officeDocument/2006/relationships" id="259" r:id="Rfdf81d88fa064215"/>
    <p:sldId xmlns:r="http://schemas.openxmlformats.org/officeDocument/2006/relationships" id="260" r:id="R483a4168fb9f41cf"/>
    <p:sldId xmlns:r="http://schemas.openxmlformats.org/officeDocument/2006/relationships" id="261" r:id="R9c5c4f382f214142"/>
    <p:sldId xmlns:r="http://schemas.openxmlformats.org/officeDocument/2006/relationships" id="262" r:id="Re1a67e56eec540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91063fc0334e85" /><Relationship Type="http://schemas.openxmlformats.org/officeDocument/2006/relationships/slide" Target="/ppt/slides/slide1.xml" Id="R40d5bb16a74a4556" /><Relationship Type="http://schemas.openxmlformats.org/officeDocument/2006/relationships/slide" Target="/ppt/slides/slide2.xml" Id="Re729fe4ae7114801" /><Relationship Type="http://schemas.openxmlformats.org/officeDocument/2006/relationships/slide" Target="/ppt/slides/slide3.xml" Id="R1dae5ea014814e45" /><Relationship Type="http://schemas.openxmlformats.org/officeDocument/2006/relationships/slide" Target="/ppt/slides/slide4.xml" Id="Rfdf81d88fa064215" /><Relationship Type="http://schemas.openxmlformats.org/officeDocument/2006/relationships/slide" Target="/ppt/slides/slide5.xml" Id="R483a4168fb9f41cf" /><Relationship Type="http://schemas.openxmlformats.org/officeDocument/2006/relationships/slide" Target="/ppt/slides/slide6.xml" Id="R9c5c4f382f214142" /><Relationship Type="http://schemas.openxmlformats.org/officeDocument/2006/relationships/slide" Target="/ppt/slides/slide7.xml" Id="Re1a67e56eec540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11f8d3b4844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c7e0118dd4c7f" /><Relationship Type="http://schemas.openxmlformats.org/officeDocument/2006/relationships/theme" Target="/ppt/slideMasters/theme/theme1.xml" Id="Raab2e3a7d22047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8c7e0118dd4c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e4d6f925f41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cd3446a9e4a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4448427c648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51fd7821c4b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39fce92d943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77bfbbfae44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a610569b745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BLIX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BLIX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−148 402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3 677 809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39 852 210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40 966 885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BLIX CHARLOTTE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Tyslevveien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926 375 342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INVEST AS</a:t>
            </a:r>
          </a:p>
        </p:txBody>
      </p:sp>
    </p:spTree>
  </p:cSld>
  <p:clrMapOvr>
    <a:masterClrMapping xmlns:a="http://schemas.openxmlformats.org/drawingml/2006/main"/>
  </p:clrMapOvr>
</p:sld>
</file>