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4fd38cdf604d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cb7d299f37430e"/>
  </p:sldMasterIdLst>
  <p:sldIdLst>
    <p:sldId xmlns:r="http://schemas.openxmlformats.org/officeDocument/2006/relationships" id="256" r:id="Ra2bb40c456774f1e"/>
    <p:sldId xmlns:r="http://schemas.openxmlformats.org/officeDocument/2006/relationships" id="257" r:id="R914c3b7afbfb4da3"/>
    <p:sldId xmlns:r="http://schemas.openxmlformats.org/officeDocument/2006/relationships" id="258" r:id="R048207b89e9d4411"/>
    <p:sldId xmlns:r="http://schemas.openxmlformats.org/officeDocument/2006/relationships" id="259" r:id="R948da15773ec408b"/>
    <p:sldId xmlns:r="http://schemas.openxmlformats.org/officeDocument/2006/relationships" id="260" r:id="R40eda7c9388243e8"/>
    <p:sldId xmlns:r="http://schemas.openxmlformats.org/officeDocument/2006/relationships" id="261" r:id="R36ad50c76cfa4872"/>
    <p:sldId xmlns:r="http://schemas.openxmlformats.org/officeDocument/2006/relationships" id="262" r:id="Red89b8bbb2c448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b7d299f37430e" /><Relationship Type="http://schemas.openxmlformats.org/officeDocument/2006/relationships/slide" Target="/ppt/slides/slide1.xml" Id="Ra2bb40c456774f1e" /><Relationship Type="http://schemas.openxmlformats.org/officeDocument/2006/relationships/slide" Target="/ppt/slides/slide2.xml" Id="R914c3b7afbfb4da3" /><Relationship Type="http://schemas.openxmlformats.org/officeDocument/2006/relationships/slide" Target="/ppt/slides/slide3.xml" Id="R048207b89e9d4411" /><Relationship Type="http://schemas.openxmlformats.org/officeDocument/2006/relationships/slide" Target="/ppt/slides/slide4.xml" Id="R948da15773ec408b" /><Relationship Type="http://schemas.openxmlformats.org/officeDocument/2006/relationships/slide" Target="/ppt/slides/slide5.xml" Id="R40eda7c9388243e8" /><Relationship Type="http://schemas.openxmlformats.org/officeDocument/2006/relationships/slide" Target="/ppt/slides/slide6.xml" Id="R36ad50c76cfa4872" /><Relationship Type="http://schemas.openxmlformats.org/officeDocument/2006/relationships/slide" Target="/ppt/slides/slide7.xml" Id="Red89b8bbb2c448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2e48647d34d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243b8e9564f38" /><Relationship Type="http://schemas.openxmlformats.org/officeDocument/2006/relationships/theme" Target="/ppt/slideMasters/theme/theme1.xml" Id="R290c70c7c14b4b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6243b8e9564f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0e6138ab04c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fecec85994e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90fe7701f42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54829e6e44b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4e4dff6ff43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a6eab78544a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8d71a580844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