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a79a84892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4ae48d93440fc"/>
  </p:sldMasterIdLst>
  <p:sldIdLst>
    <p:sldId xmlns:r="http://schemas.openxmlformats.org/officeDocument/2006/relationships" id="256" r:id="R681e71f454ec40cf"/>
    <p:sldId xmlns:r="http://schemas.openxmlformats.org/officeDocument/2006/relationships" id="257" r:id="R98ca74ce2e254032"/>
    <p:sldId xmlns:r="http://schemas.openxmlformats.org/officeDocument/2006/relationships" id="258" r:id="Rb2d9af5d34314b3e"/>
    <p:sldId xmlns:r="http://schemas.openxmlformats.org/officeDocument/2006/relationships" id="259" r:id="R27ae36084c2444c1"/>
    <p:sldId xmlns:r="http://schemas.openxmlformats.org/officeDocument/2006/relationships" id="260" r:id="Rd077023b59424a44"/>
    <p:sldId xmlns:r="http://schemas.openxmlformats.org/officeDocument/2006/relationships" id="261" r:id="R9fd22d1d734f4921"/>
    <p:sldId xmlns:r="http://schemas.openxmlformats.org/officeDocument/2006/relationships" id="262" r:id="R8a86d6ec64f4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4ae48d93440fc" /><Relationship Type="http://schemas.openxmlformats.org/officeDocument/2006/relationships/slide" Target="/ppt/slides/slide1.xml" Id="R681e71f454ec40cf" /><Relationship Type="http://schemas.openxmlformats.org/officeDocument/2006/relationships/slide" Target="/ppt/slides/slide2.xml" Id="R98ca74ce2e254032" /><Relationship Type="http://schemas.openxmlformats.org/officeDocument/2006/relationships/slide" Target="/ppt/slides/slide3.xml" Id="Rb2d9af5d34314b3e" /><Relationship Type="http://schemas.openxmlformats.org/officeDocument/2006/relationships/slide" Target="/ppt/slides/slide4.xml" Id="R27ae36084c2444c1" /><Relationship Type="http://schemas.openxmlformats.org/officeDocument/2006/relationships/slide" Target="/ppt/slides/slide5.xml" Id="Rd077023b59424a44" /><Relationship Type="http://schemas.openxmlformats.org/officeDocument/2006/relationships/slide" Target="/ppt/slides/slide6.xml" Id="R9fd22d1d734f4921" /><Relationship Type="http://schemas.openxmlformats.org/officeDocument/2006/relationships/slide" Target="/ppt/slides/slide7.xml" Id="R8a86d6ec64f4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6cae09704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cd87f7e014255" /><Relationship Type="http://schemas.openxmlformats.org/officeDocument/2006/relationships/theme" Target="/ppt/slideMasters/theme/theme1.xml" Id="R4c33e7fdc1e9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ecd87f7e01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fdae5eebd45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36b4b4975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5d2c8076f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03a1f174c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43755c2ce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fbefded54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8aeb85aa4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43 873 215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44 634 173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KOLBJØRN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926 328 255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KOLBE INVEST AS</a:t>
            </a:r>
          </a:p>
        </p:txBody>
      </p:sp>
    </p:spTree>
  </p:cSld>
  <p:clrMapOvr>
    <a:masterClrMapping xmlns:a="http://schemas.openxmlformats.org/drawingml/2006/main"/>
  </p:clrMapOvr>
</p:sld>
</file>