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d46fb070c8d42f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6c720d72c7460a"/>
  </p:sldMasterIdLst>
  <p:sldIdLst>
    <p:sldId xmlns:r="http://schemas.openxmlformats.org/officeDocument/2006/relationships" id="256" r:id="R96f0dbd4f7a64909"/>
    <p:sldId xmlns:r="http://schemas.openxmlformats.org/officeDocument/2006/relationships" id="257" r:id="Rcbd280f5792e4266"/>
    <p:sldId xmlns:r="http://schemas.openxmlformats.org/officeDocument/2006/relationships" id="258" r:id="R981c0b8144ab41c0"/>
    <p:sldId xmlns:r="http://schemas.openxmlformats.org/officeDocument/2006/relationships" id="259" r:id="Rb1ac619f9dba4098"/>
    <p:sldId xmlns:r="http://schemas.openxmlformats.org/officeDocument/2006/relationships" id="260" r:id="R309d1155d8df4548"/>
    <p:sldId xmlns:r="http://schemas.openxmlformats.org/officeDocument/2006/relationships" id="261" r:id="Re608ac16aac1443b"/>
    <p:sldId xmlns:r="http://schemas.openxmlformats.org/officeDocument/2006/relationships" id="262" r:id="R2dbbd1ebdf604d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6c720d72c7460a" /><Relationship Type="http://schemas.openxmlformats.org/officeDocument/2006/relationships/slide" Target="/ppt/slides/slide1.xml" Id="R96f0dbd4f7a64909" /><Relationship Type="http://schemas.openxmlformats.org/officeDocument/2006/relationships/slide" Target="/ppt/slides/slide2.xml" Id="Rcbd280f5792e4266" /><Relationship Type="http://schemas.openxmlformats.org/officeDocument/2006/relationships/slide" Target="/ppt/slides/slide3.xml" Id="R981c0b8144ab41c0" /><Relationship Type="http://schemas.openxmlformats.org/officeDocument/2006/relationships/slide" Target="/ppt/slides/slide4.xml" Id="Rb1ac619f9dba4098" /><Relationship Type="http://schemas.openxmlformats.org/officeDocument/2006/relationships/slide" Target="/ppt/slides/slide5.xml" Id="R309d1155d8df4548" /><Relationship Type="http://schemas.openxmlformats.org/officeDocument/2006/relationships/slide" Target="/ppt/slides/slide6.xml" Id="Re608ac16aac1443b" /><Relationship Type="http://schemas.openxmlformats.org/officeDocument/2006/relationships/slide" Target="/ppt/slides/slide7.xml" Id="R2dbbd1ebdf604d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83ee707fa441f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80089f4d214da6" /><Relationship Type="http://schemas.openxmlformats.org/officeDocument/2006/relationships/theme" Target="/ppt/slideMasters/theme/theme1.xml" Id="R5b876b193229403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e80089f4d214da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1658aa1f5c4a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e36c63379846f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83fab51f914b9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dd829f149743f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fbe54e98454f8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35cfd63fd9421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39309efc9543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BUNO LOGISTIKK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BUNO LOGISTIKK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BUNO LOGISTIKK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BUNO LOGISTIKK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BUNO LOGISTIKK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BUNO LOGISTIKK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405 171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−945 722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−945 953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−929 273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860 898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BUNO LOGISTIKK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BRYGGERIUTSALGET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BUNO LOGISTIKK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926 325 213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BUNO LOGISTIKK AS</a:t>
            </a:r>
          </a:p>
        </p:txBody>
      </p:sp>
    </p:spTree>
  </p:cSld>
  <p:clrMapOvr>
    <a:masterClrMapping xmlns:a="http://schemas.openxmlformats.org/drawingml/2006/main"/>
  </p:clrMapOvr>
</p:sld>
</file>