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7497b459ac45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739772f84458a"/>
  </p:sldMasterIdLst>
  <p:sldIdLst>
    <p:sldId xmlns:r="http://schemas.openxmlformats.org/officeDocument/2006/relationships" id="256" r:id="R2c289213a219489c"/>
    <p:sldId xmlns:r="http://schemas.openxmlformats.org/officeDocument/2006/relationships" id="257" r:id="R56a7c6f1d6be445e"/>
    <p:sldId xmlns:r="http://schemas.openxmlformats.org/officeDocument/2006/relationships" id="258" r:id="R8004a98340d347c4"/>
    <p:sldId xmlns:r="http://schemas.openxmlformats.org/officeDocument/2006/relationships" id="259" r:id="Ra66abf0320f14436"/>
    <p:sldId xmlns:r="http://schemas.openxmlformats.org/officeDocument/2006/relationships" id="260" r:id="Rb926bfe1dd6e48f3"/>
    <p:sldId xmlns:r="http://schemas.openxmlformats.org/officeDocument/2006/relationships" id="261" r:id="R40c1feb3653d413a"/>
    <p:sldId xmlns:r="http://schemas.openxmlformats.org/officeDocument/2006/relationships" id="262" r:id="R6a2eaf6315e94e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739772f84458a" /><Relationship Type="http://schemas.openxmlformats.org/officeDocument/2006/relationships/slide" Target="/ppt/slides/slide1.xml" Id="R2c289213a219489c" /><Relationship Type="http://schemas.openxmlformats.org/officeDocument/2006/relationships/slide" Target="/ppt/slides/slide2.xml" Id="R56a7c6f1d6be445e" /><Relationship Type="http://schemas.openxmlformats.org/officeDocument/2006/relationships/slide" Target="/ppt/slides/slide3.xml" Id="R8004a98340d347c4" /><Relationship Type="http://schemas.openxmlformats.org/officeDocument/2006/relationships/slide" Target="/ppt/slides/slide4.xml" Id="Ra66abf0320f14436" /><Relationship Type="http://schemas.openxmlformats.org/officeDocument/2006/relationships/slide" Target="/ppt/slides/slide5.xml" Id="Rb926bfe1dd6e48f3" /><Relationship Type="http://schemas.openxmlformats.org/officeDocument/2006/relationships/slide" Target="/ppt/slides/slide6.xml" Id="R40c1feb3653d413a" /><Relationship Type="http://schemas.openxmlformats.org/officeDocument/2006/relationships/slide" Target="/ppt/slides/slide7.xml" Id="R6a2eaf6315e94e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44ac4847048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bca63d3d7411f" /><Relationship Type="http://schemas.openxmlformats.org/officeDocument/2006/relationships/theme" Target="/ppt/slideMasters/theme/theme1.xml" Id="Rd5785476570946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bca63d3d741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d17f280104d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dcba493bc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5b3647753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a67fc146e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328f7200c4d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a1c90c8c647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b6979e55a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