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2ee630b0ff4f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0edaf465af4eb7"/>
  </p:sldMasterIdLst>
  <p:sldIdLst>
    <p:sldId xmlns:r="http://schemas.openxmlformats.org/officeDocument/2006/relationships" id="256" r:id="Rd2e269cb231d43d2"/>
    <p:sldId xmlns:r="http://schemas.openxmlformats.org/officeDocument/2006/relationships" id="257" r:id="Ra8c670db295f46da"/>
    <p:sldId xmlns:r="http://schemas.openxmlformats.org/officeDocument/2006/relationships" id="258" r:id="R55f5ba28fcd0441d"/>
    <p:sldId xmlns:r="http://schemas.openxmlformats.org/officeDocument/2006/relationships" id="259" r:id="R74817ca509a14370"/>
    <p:sldId xmlns:r="http://schemas.openxmlformats.org/officeDocument/2006/relationships" id="260" r:id="Rcd748060c91f4ed8"/>
    <p:sldId xmlns:r="http://schemas.openxmlformats.org/officeDocument/2006/relationships" id="261" r:id="R1a3d0b392e64476c"/>
    <p:sldId xmlns:r="http://schemas.openxmlformats.org/officeDocument/2006/relationships" id="262" r:id="R1df4f1f22bae47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edaf465af4eb7" /><Relationship Type="http://schemas.openxmlformats.org/officeDocument/2006/relationships/slide" Target="/ppt/slides/slide1.xml" Id="Rd2e269cb231d43d2" /><Relationship Type="http://schemas.openxmlformats.org/officeDocument/2006/relationships/slide" Target="/ppt/slides/slide2.xml" Id="Ra8c670db295f46da" /><Relationship Type="http://schemas.openxmlformats.org/officeDocument/2006/relationships/slide" Target="/ppt/slides/slide3.xml" Id="R55f5ba28fcd0441d" /><Relationship Type="http://schemas.openxmlformats.org/officeDocument/2006/relationships/slide" Target="/ppt/slides/slide4.xml" Id="R74817ca509a14370" /><Relationship Type="http://schemas.openxmlformats.org/officeDocument/2006/relationships/slide" Target="/ppt/slides/slide5.xml" Id="Rcd748060c91f4ed8" /><Relationship Type="http://schemas.openxmlformats.org/officeDocument/2006/relationships/slide" Target="/ppt/slides/slide6.xml" Id="R1a3d0b392e64476c" /><Relationship Type="http://schemas.openxmlformats.org/officeDocument/2006/relationships/slide" Target="/ppt/slides/slide7.xml" Id="R1df4f1f22bae47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51d7790184d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af6a309b2471c" /><Relationship Type="http://schemas.openxmlformats.org/officeDocument/2006/relationships/theme" Target="/ppt/slideMasters/theme/theme1.xml" Id="R25326065f75149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0af6a309b247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2786b19824a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4c495bab040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10b1abf2145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9e3de35b44e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46defe77e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0f0d92a1145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bc027afb04b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REALKAPITAL BRENNAVEIEN 16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BRENNAVEIEN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REALKAPITAL BRENNAVEIEN 16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BRENNAVEIEN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BRENNAVEIEN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BRENNAVEIEN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−191 122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589 209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18 978 058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60 596 231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BRENNAVEIEN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JOHS. HANSEN REDERI AS  –  29,1 %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ANNIMA AS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ASMAR AS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COS COB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ELEMENTUM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HOLDING &amp; INVEST AS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BRENNAVEIEN 16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Realkapital Investor AS, Kronprinsesse Märthas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926 310 259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REALKAPITAL BRENNAVEIEN 16 AS</a:t>
            </a:r>
          </a:p>
        </p:txBody>
      </p:sp>
    </p:spTree>
  </p:cSld>
  <p:clrMapOvr>
    <a:masterClrMapping xmlns:a="http://schemas.openxmlformats.org/drawingml/2006/main"/>
  </p:clrMapOvr>
</p:sld>
</file>