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7e3763d4a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c5d5159c04cbc"/>
  </p:sldMasterIdLst>
  <p:sldIdLst>
    <p:sldId xmlns:r="http://schemas.openxmlformats.org/officeDocument/2006/relationships" id="256" r:id="R93850ea28bd14554"/>
    <p:sldId xmlns:r="http://schemas.openxmlformats.org/officeDocument/2006/relationships" id="257" r:id="R99f8ff5638084016"/>
    <p:sldId xmlns:r="http://schemas.openxmlformats.org/officeDocument/2006/relationships" id="258" r:id="R812bd86852674eb7"/>
    <p:sldId xmlns:r="http://schemas.openxmlformats.org/officeDocument/2006/relationships" id="259" r:id="R996725281e3b4b0f"/>
    <p:sldId xmlns:r="http://schemas.openxmlformats.org/officeDocument/2006/relationships" id="260" r:id="Ra433bb0e832d467f"/>
    <p:sldId xmlns:r="http://schemas.openxmlformats.org/officeDocument/2006/relationships" id="261" r:id="R6a03e5e4b6444d66"/>
    <p:sldId xmlns:r="http://schemas.openxmlformats.org/officeDocument/2006/relationships" id="262" r:id="R4ca79f74a7f7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c5d5159c04cbc" /><Relationship Type="http://schemas.openxmlformats.org/officeDocument/2006/relationships/slide" Target="/ppt/slides/slide1.xml" Id="R93850ea28bd14554" /><Relationship Type="http://schemas.openxmlformats.org/officeDocument/2006/relationships/slide" Target="/ppt/slides/slide2.xml" Id="R99f8ff5638084016" /><Relationship Type="http://schemas.openxmlformats.org/officeDocument/2006/relationships/slide" Target="/ppt/slides/slide3.xml" Id="R812bd86852674eb7" /><Relationship Type="http://schemas.openxmlformats.org/officeDocument/2006/relationships/slide" Target="/ppt/slides/slide4.xml" Id="R996725281e3b4b0f" /><Relationship Type="http://schemas.openxmlformats.org/officeDocument/2006/relationships/slide" Target="/ppt/slides/slide5.xml" Id="Ra433bb0e832d467f" /><Relationship Type="http://schemas.openxmlformats.org/officeDocument/2006/relationships/slide" Target="/ppt/slides/slide6.xml" Id="R6a03e5e4b6444d66" /><Relationship Type="http://schemas.openxmlformats.org/officeDocument/2006/relationships/slide" Target="/ppt/slides/slide7.xml" Id="R4ca79f74a7f7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790d7ea08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d812be6b84b35" /><Relationship Type="http://schemas.openxmlformats.org/officeDocument/2006/relationships/theme" Target="/ppt/slideMasters/theme/theme1.xml" Id="Rbc78013278c5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8d812be6b8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3533d4ff6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50d76c30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17fcd7f82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4bc12c5d0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c27ff75b3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9263654a2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6411fcc2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−1 860 637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37 128 129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97 931 850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164 155 068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NICOLAI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THOMAS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KARINA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926 294 148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MIKO AS</a:t>
            </a:r>
          </a:p>
        </p:txBody>
      </p:sp>
    </p:spTree>
  </p:cSld>
  <p:clrMapOvr>
    <a:masterClrMapping xmlns:a="http://schemas.openxmlformats.org/drawingml/2006/main"/>
  </p:clrMapOvr>
</p:sld>
</file>