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07e5868ff049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7cb2a6dcc44ea8"/>
  </p:sldMasterIdLst>
  <p:sldIdLst>
    <p:sldId xmlns:r="http://schemas.openxmlformats.org/officeDocument/2006/relationships" id="256" r:id="Reafe71a0f2614231"/>
    <p:sldId xmlns:r="http://schemas.openxmlformats.org/officeDocument/2006/relationships" id="257" r:id="Rf16ef267abd9494d"/>
    <p:sldId xmlns:r="http://schemas.openxmlformats.org/officeDocument/2006/relationships" id="258" r:id="Rf4b6d5426a8a4036"/>
    <p:sldId xmlns:r="http://schemas.openxmlformats.org/officeDocument/2006/relationships" id="259" r:id="R2ae22e4025d44401"/>
    <p:sldId xmlns:r="http://schemas.openxmlformats.org/officeDocument/2006/relationships" id="260" r:id="R0261a722045544d2"/>
    <p:sldId xmlns:r="http://schemas.openxmlformats.org/officeDocument/2006/relationships" id="261" r:id="R6256fe198fd44781"/>
    <p:sldId xmlns:r="http://schemas.openxmlformats.org/officeDocument/2006/relationships" id="262" r:id="Rfe2659bbfb2249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7cb2a6dcc44ea8" /><Relationship Type="http://schemas.openxmlformats.org/officeDocument/2006/relationships/slide" Target="/ppt/slides/slide1.xml" Id="Reafe71a0f2614231" /><Relationship Type="http://schemas.openxmlformats.org/officeDocument/2006/relationships/slide" Target="/ppt/slides/slide2.xml" Id="Rf16ef267abd9494d" /><Relationship Type="http://schemas.openxmlformats.org/officeDocument/2006/relationships/slide" Target="/ppt/slides/slide3.xml" Id="Rf4b6d5426a8a4036" /><Relationship Type="http://schemas.openxmlformats.org/officeDocument/2006/relationships/slide" Target="/ppt/slides/slide4.xml" Id="R2ae22e4025d44401" /><Relationship Type="http://schemas.openxmlformats.org/officeDocument/2006/relationships/slide" Target="/ppt/slides/slide5.xml" Id="R0261a722045544d2" /><Relationship Type="http://schemas.openxmlformats.org/officeDocument/2006/relationships/slide" Target="/ppt/slides/slide6.xml" Id="R6256fe198fd44781" /><Relationship Type="http://schemas.openxmlformats.org/officeDocument/2006/relationships/slide" Target="/ppt/slides/slide7.xml" Id="Rfe2659bbfb2249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0c049175334d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f5258191241c0" /><Relationship Type="http://schemas.openxmlformats.org/officeDocument/2006/relationships/theme" Target="/ppt/slideMasters/theme/theme1.xml" Id="R1277a346895541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0f5258191241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744805e5c45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1eb45cbd941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d05513f9749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cce1af10d44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719847d884a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6f41c6f7b45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c973472bd43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MARIDAL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 INVEST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132 916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466 034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 ANDREAS JOHANSEN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Norddalsveien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6516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88 03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andreas@trondheimtak.no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926 287 621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MARIDAL INVEST AS</a:t>
            </a:r>
          </a:p>
        </p:txBody>
      </p:sp>
    </p:spTree>
  </p:cSld>
  <p:clrMapOvr>
    <a:masterClrMapping xmlns:a="http://schemas.openxmlformats.org/drawingml/2006/main"/>
  </p:clrMapOvr>
</p:sld>
</file>