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995f89acbd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091a580174619"/>
  </p:sldMasterIdLst>
  <p:sldIdLst>
    <p:sldId xmlns:r="http://schemas.openxmlformats.org/officeDocument/2006/relationships" id="256" r:id="Rcd3d6c384a054fd9"/>
    <p:sldId xmlns:r="http://schemas.openxmlformats.org/officeDocument/2006/relationships" id="257" r:id="Re5631d122dc84ec9"/>
    <p:sldId xmlns:r="http://schemas.openxmlformats.org/officeDocument/2006/relationships" id="258" r:id="Rfc665055e8cd436d"/>
    <p:sldId xmlns:r="http://schemas.openxmlformats.org/officeDocument/2006/relationships" id="259" r:id="R6358b71c798e478d"/>
    <p:sldId xmlns:r="http://schemas.openxmlformats.org/officeDocument/2006/relationships" id="260" r:id="R16cbd5c92a6b4293"/>
    <p:sldId xmlns:r="http://schemas.openxmlformats.org/officeDocument/2006/relationships" id="261" r:id="Rde0574e4de174ca6"/>
    <p:sldId xmlns:r="http://schemas.openxmlformats.org/officeDocument/2006/relationships" id="262" r:id="Rf0ce0ec67064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091a580174619" /><Relationship Type="http://schemas.openxmlformats.org/officeDocument/2006/relationships/slide" Target="/ppt/slides/slide1.xml" Id="Rcd3d6c384a054fd9" /><Relationship Type="http://schemas.openxmlformats.org/officeDocument/2006/relationships/slide" Target="/ppt/slides/slide2.xml" Id="Re5631d122dc84ec9" /><Relationship Type="http://schemas.openxmlformats.org/officeDocument/2006/relationships/slide" Target="/ppt/slides/slide3.xml" Id="Rfc665055e8cd436d" /><Relationship Type="http://schemas.openxmlformats.org/officeDocument/2006/relationships/slide" Target="/ppt/slides/slide4.xml" Id="R6358b71c798e478d" /><Relationship Type="http://schemas.openxmlformats.org/officeDocument/2006/relationships/slide" Target="/ppt/slides/slide5.xml" Id="R16cbd5c92a6b4293" /><Relationship Type="http://schemas.openxmlformats.org/officeDocument/2006/relationships/slide" Target="/ppt/slides/slide6.xml" Id="Rde0574e4de174ca6" /><Relationship Type="http://schemas.openxmlformats.org/officeDocument/2006/relationships/slide" Target="/ppt/slides/slide7.xml" Id="Rf0ce0ec67064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481488f91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977754a74e85" /><Relationship Type="http://schemas.openxmlformats.org/officeDocument/2006/relationships/theme" Target="/ppt/slideMasters/theme/theme1.xml" Id="R4b0b2ee4e4ca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e977754a7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bc261dac4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9fefc6bc4d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82283873d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19870fee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8791e8e0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f9d100db44f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3bbb45ee340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