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35fe726fc47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580131e2c4dfc"/>
  </p:sldMasterIdLst>
  <p:sldIdLst>
    <p:sldId xmlns:r="http://schemas.openxmlformats.org/officeDocument/2006/relationships" id="256" r:id="Rda87db66061b4a6e"/>
    <p:sldId xmlns:r="http://schemas.openxmlformats.org/officeDocument/2006/relationships" id="257" r:id="Rffa8231b8d2a4053"/>
    <p:sldId xmlns:r="http://schemas.openxmlformats.org/officeDocument/2006/relationships" id="258" r:id="R701069de13324511"/>
    <p:sldId xmlns:r="http://schemas.openxmlformats.org/officeDocument/2006/relationships" id="259" r:id="R9a2d0befb5a84654"/>
    <p:sldId xmlns:r="http://schemas.openxmlformats.org/officeDocument/2006/relationships" id="260" r:id="R1890bb584eb04654"/>
    <p:sldId xmlns:r="http://schemas.openxmlformats.org/officeDocument/2006/relationships" id="261" r:id="Ra9ce23a7618d4452"/>
    <p:sldId xmlns:r="http://schemas.openxmlformats.org/officeDocument/2006/relationships" id="262" r:id="Rdfd9ad0e0f97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580131e2c4dfc" /><Relationship Type="http://schemas.openxmlformats.org/officeDocument/2006/relationships/slide" Target="/ppt/slides/slide1.xml" Id="Rda87db66061b4a6e" /><Relationship Type="http://schemas.openxmlformats.org/officeDocument/2006/relationships/slide" Target="/ppt/slides/slide2.xml" Id="Rffa8231b8d2a4053" /><Relationship Type="http://schemas.openxmlformats.org/officeDocument/2006/relationships/slide" Target="/ppt/slides/slide3.xml" Id="R701069de13324511" /><Relationship Type="http://schemas.openxmlformats.org/officeDocument/2006/relationships/slide" Target="/ppt/slides/slide4.xml" Id="R9a2d0befb5a84654" /><Relationship Type="http://schemas.openxmlformats.org/officeDocument/2006/relationships/slide" Target="/ppt/slides/slide5.xml" Id="R1890bb584eb04654" /><Relationship Type="http://schemas.openxmlformats.org/officeDocument/2006/relationships/slide" Target="/ppt/slides/slide6.xml" Id="Ra9ce23a7618d4452" /><Relationship Type="http://schemas.openxmlformats.org/officeDocument/2006/relationships/slide" Target="/ppt/slides/slide7.xml" Id="Rdfd9ad0e0f97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e49a9bb0041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7570f8a1f4e6b" /><Relationship Type="http://schemas.openxmlformats.org/officeDocument/2006/relationships/theme" Target="/ppt/slideMasters/theme/theme1.xml" Id="R1d763721ab7746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07570f8a1f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61864637b49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231f7a7744b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4f4533a7f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771f46cc745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d8865d0be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f8758a627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e90bb7fde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