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0a8f41237d42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5c58da79d945b5"/>
  </p:sldMasterIdLst>
  <p:sldIdLst>
    <p:sldId xmlns:r="http://schemas.openxmlformats.org/officeDocument/2006/relationships" id="256" r:id="R057e6fbbe89c4217"/>
    <p:sldId xmlns:r="http://schemas.openxmlformats.org/officeDocument/2006/relationships" id="257" r:id="R5f6b0918086f41b5"/>
    <p:sldId xmlns:r="http://schemas.openxmlformats.org/officeDocument/2006/relationships" id="258" r:id="R949c25ce4c134aa0"/>
    <p:sldId xmlns:r="http://schemas.openxmlformats.org/officeDocument/2006/relationships" id="259" r:id="Re87e9a73b13e4e99"/>
    <p:sldId xmlns:r="http://schemas.openxmlformats.org/officeDocument/2006/relationships" id="260" r:id="R48aca4a4b75f4f07"/>
    <p:sldId xmlns:r="http://schemas.openxmlformats.org/officeDocument/2006/relationships" id="261" r:id="R5160c62e582c44d8"/>
    <p:sldId xmlns:r="http://schemas.openxmlformats.org/officeDocument/2006/relationships" id="262" r:id="Rb1ef9a9ab197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c58da79d945b5" /><Relationship Type="http://schemas.openxmlformats.org/officeDocument/2006/relationships/slide" Target="/ppt/slides/slide1.xml" Id="R057e6fbbe89c4217" /><Relationship Type="http://schemas.openxmlformats.org/officeDocument/2006/relationships/slide" Target="/ppt/slides/slide2.xml" Id="R5f6b0918086f41b5" /><Relationship Type="http://schemas.openxmlformats.org/officeDocument/2006/relationships/slide" Target="/ppt/slides/slide3.xml" Id="R949c25ce4c134aa0" /><Relationship Type="http://schemas.openxmlformats.org/officeDocument/2006/relationships/slide" Target="/ppt/slides/slide4.xml" Id="Re87e9a73b13e4e99" /><Relationship Type="http://schemas.openxmlformats.org/officeDocument/2006/relationships/slide" Target="/ppt/slides/slide5.xml" Id="R48aca4a4b75f4f07" /><Relationship Type="http://schemas.openxmlformats.org/officeDocument/2006/relationships/slide" Target="/ppt/slides/slide6.xml" Id="R5160c62e582c44d8" /><Relationship Type="http://schemas.openxmlformats.org/officeDocument/2006/relationships/slide" Target="/ppt/slides/slide7.xml" Id="Rb1ef9a9ab197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bc8afd5e274e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90e27674e4e41" /><Relationship Type="http://schemas.openxmlformats.org/officeDocument/2006/relationships/theme" Target="/ppt/slideMasters/theme/theme1.xml" Id="R749ed2c2cb9641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190e27674e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de649174b42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5d2dd7ffc47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750fbdac54c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89393519048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0bf1b499f47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9934f0a784f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4d2a2920e49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GRYTHATTEN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GRYTHATTEN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22 585 457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23 059 689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ALEKSANDER STOREBØ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Aleksander Storebø Bachke, Persaunvegen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aleksander.storeb@gmail.com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