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a42252cba94a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dfd4e34275424e"/>
  </p:sldMasterIdLst>
  <p:sldIdLst>
    <p:sldId xmlns:r="http://schemas.openxmlformats.org/officeDocument/2006/relationships" id="256" r:id="R653dc7a974b1418b"/>
    <p:sldId xmlns:r="http://schemas.openxmlformats.org/officeDocument/2006/relationships" id="257" r:id="R3cc3071d072c4d46"/>
    <p:sldId xmlns:r="http://schemas.openxmlformats.org/officeDocument/2006/relationships" id="258" r:id="Rfd4f6eff6af74296"/>
    <p:sldId xmlns:r="http://schemas.openxmlformats.org/officeDocument/2006/relationships" id="259" r:id="R5674337c72f0436e"/>
    <p:sldId xmlns:r="http://schemas.openxmlformats.org/officeDocument/2006/relationships" id="260" r:id="R0d9c3195e1db4382"/>
    <p:sldId xmlns:r="http://schemas.openxmlformats.org/officeDocument/2006/relationships" id="261" r:id="R0706417856b34fbe"/>
    <p:sldId xmlns:r="http://schemas.openxmlformats.org/officeDocument/2006/relationships" id="262" r:id="Rbc0afc41363648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dfd4e34275424e" /><Relationship Type="http://schemas.openxmlformats.org/officeDocument/2006/relationships/slide" Target="/ppt/slides/slide1.xml" Id="R653dc7a974b1418b" /><Relationship Type="http://schemas.openxmlformats.org/officeDocument/2006/relationships/slide" Target="/ppt/slides/slide2.xml" Id="R3cc3071d072c4d46" /><Relationship Type="http://schemas.openxmlformats.org/officeDocument/2006/relationships/slide" Target="/ppt/slides/slide3.xml" Id="Rfd4f6eff6af74296" /><Relationship Type="http://schemas.openxmlformats.org/officeDocument/2006/relationships/slide" Target="/ppt/slides/slide4.xml" Id="R5674337c72f0436e" /><Relationship Type="http://schemas.openxmlformats.org/officeDocument/2006/relationships/slide" Target="/ppt/slides/slide5.xml" Id="R0d9c3195e1db4382" /><Relationship Type="http://schemas.openxmlformats.org/officeDocument/2006/relationships/slide" Target="/ppt/slides/slide6.xml" Id="R0706417856b34fbe" /><Relationship Type="http://schemas.openxmlformats.org/officeDocument/2006/relationships/slide" Target="/ppt/slides/slide7.xml" Id="Rbc0afc41363648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1463abdfff4e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8fa609948c4255" /><Relationship Type="http://schemas.openxmlformats.org/officeDocument/2006/relationships/theme" Target="/ppt/slideMasters/theme/theme1.xml" Id="R299d9b88a9794f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8fa609948c42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f50490a4d54e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617fd24d944b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6a6b4987448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f0a7d7651e40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72dc6805444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ee50d6f62c43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690db6a6af49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VARDÅSTOPPEN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VARDÅSTOPPEN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VARDÅSTOPPEN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VARDÅSTOPPEN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VARDÅSTOPPEN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VARDÅSTOPPEN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−30 996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678 043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22 638 247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23 160 756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VARDÅSTOPPEN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BACHKE FREDRIK STOREBØ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VARDÅSTOPPEN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Fredrik Holdbrekken Bachke, Røykenveien 197A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1386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fredrikbac@gmail.com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926 201 913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VARDÅSTOPPEN AS</a:t>
            </a:r>
          </a:p>
        </p:txBody>
      </p:sp>
    </p:spTree>
  </p:cSld>
  <p:clrMapOvr>
    <a:masterClrMapping xmlns:a="http://schemas.openxmlformats.org/drawingml/2006/main"/>
  </p:clrMapOvr>
</p:sld>
</file>