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aab5dd6f1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288a24a354f4c"/>
  </p:sldMasterIdLst>
  <p:sldIdLst>
    <p:sldId xmlns:r="http://schemas.openxmlformats.org/officeDocument/2006/relationships" id="256" r:id="Rc4e8d9a235e04625"/>
    <p:sldId xmlns:r="http://schemas.openxmlformats.org/officeDocument/2006/relationships" id="257" r:id="Ra8443c117591403a"/>
    <p:sldId xmlns:r="http://schemas.openxmlformats.org/officeDocument/2006/relationships" id="258" r:id="Ra28b3fda807b49ac"/>
    <p:sldId xmlns:r="http://schemas.openxmlformats.org/officeDocument/2006/relationships" id="259" r:id="Rddc421049e9e4b36"/>
    <p:sldId xmlns:r="http://schemas.openxmlformats.org/officeDocument/2006/relationships" id="260" r:id="R84a96fa294144b34"/>
    <p:sldId xmlns:r="http://schemas.openxmlformats.org/officeDocument/2006/relationships" id="261" r:id="Reced396077d149db"/>
    <p:sldId xmlns:r="http://schemas.openxmlformats.org/officeDocument/2006/relationships" id="262" r:id="R4a408482db75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288a24a354f4c" /><Relationship Type="http://schemas.openxmlformats.org/officeDocument/2006/relationships/slide" Target="/ppt/slides/slide1.xml" Id="Rc4e8d9a235e04625" /><Relationship Type="http://schemas.openxmlformats.org/officeDocument/2006/relationships/slide" Target="/ppt/slides/slide2.xml" Id="Ra8443c117591403a" /><Relationship Type="http://schemas.openxmlformats.org/officeDocument/2006/relationships/slide" Target="/ppt/slides/slide3.xml" Id="Ra28b3fda807b49ac" /><Relationship Type="http://schemas.openxmlformats.org/officeDocument/2006/relationships/slide" Target="/ppt/slides/slide4.xml" Id="Rddc421049e9e4b36" /><Relationship Type="http://schemas.openxmlformats.org/officeDocument/2006/relationships/slide" Target="/ppt/slides/slide5.xml" Id="R84a96fa294144b34" /><Relationship Type="http://schemas.openxmlformats.org/officeDocument/2006/relationships/slide" Target="/ppt/slides/slide6.xml" Id="Reced396077d149db" /><Relationship Type="http://schemas.openxmlformats.org/officeDocument/2006/relationships/slide" Target="/ppt/slides/slide7.xml" Id="R4a408482db75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3894d2a99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37493b82e4995" /><Relationship Type="http://schemas.openxmlformats.org/officeDocument/2006/relationships/theme" Target="/ppt/slideMasters/theme/theme1.xml" Id="R64877bfd28d240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37493b82e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6cabf3b25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27eee603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15251c8304f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38266f53b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7dd1d888f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ca84adf184e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37ad28509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