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7b7db5e54d48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a1ef2f8d5e409b"/>
  </p:sldMasterIdLst>
  <p:sldIdLst>
    <p:sldId xmlns:r="http://schemas.openxmlformats.org/officeDocument/2006/relationships" id="256" r:id="R9603b7883bab4d9d"/>
    <p:sldId xmlns:r="http://schemas.openxmlformats.org/officeDocument/2006/relationships" id="257" r:id="R0179bbcc0d6543ed"/>
    <p:sldId xmlns:r="http://schemas.openxmlformats.org/officeDocument/2006/relationships" id="258" r:id="R945ad69c42f1416f"/>
    <p:sldId xmlns:r="http://schemas.openxmlformats.org/officeDocument/2006/relationships" id="259" r:id="R32d99ffc0a2344e3"/>
    <p:sldId xmlns:r="http://schemas.openxmlformats.org/officeDocument/2006/relationships" id="260" r:id="Ra36a011aeba74e45"/>
    <p:sldId xmlns:r="http://schemas.openxmlformats.org/officeDocument/2006/relationships" id="261" r:id="Rfe453a2493ec4842"/>
    <p:sldId xmlns:r="http://schemas.openxmlformats.org/officeDocument/2006/relationships" id="262" r:id="R402e677f1fb647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a1ef2f8d5e409b" /><Relationship Type="http://schemas.openxmlformats.org/officeDocument/2006/relationships/slide" Target="/ppt/slides/slide1.xml" Id="R9603b7883bab4d9d" /><Relationship Type="http://schemas.openxmlformats.org/officeDocument/2006/relationships/slide" Target="/ppt/slides/slide2.xml" Id="R0179bbcc0d6543ed" /><Relationship Type="http://schemas.openxmlformats.org/officeDocument/2006/relationships/slide" Target="/ppt/slides/slide3.xml" Id="R945ad69c42f1416f" /><Relationship Type="http://schemas.openxmlformats.org/officeDocument/2006/relationships/slide" Target="/ppt/slides/slide4.xml" Id="R32d99ffc0a2344e3" /><Relationship Type="http://schemas.openxmlformats.org/officeDocument/2006/relationships/slide" Target="/ppt/slides/slide5.xml" Id="Ra36a011aeba74e45" /><Relationship Type="http://schemas.openxmlformats.org/officeDocument/2006/relationships/slide" Target="/ppt/slides/slide6.xml" Id="Rfe453a2493ec4842" /><Relationship Type="http://schemas.openxmlformats.org/officeDocument/2006/relationships/slide" Target="/ppt/slides/slide7.xml" Id="R402e677f1fb647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e0ba23b8e41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b20f554e54bb4" /><Relationship Type="http://schemas.openxmlformats.org/officeDocument/2006/relationships/theme" Target="/ppt/slideMasters/theme/theme1.xml" Id="Re8de87ef737248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cb20f554e54b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58649fb5e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a5c83f10f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12f737b2148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45861508440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7669705e54c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8071941514f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02dda916549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28 345 256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28 345 256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