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eac5d9461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2d78c6d244e62"/>
  </p:sldMasterIdLst>
  <p:sldIdLst>
    <p:sldId xmlns:r="http://schemas.openxmlformats.org/officeDocument/2006/relationships" id="256" r:id="Radaa51eb62c64e03"/>
    <p:sldId xmlns:r="http://schemas.openxmlformats.org/officeDocument/2006/relationships" id="257" r:id="R06715fe6433c487f"/>
    <p:sldId xmlns:r="http://schemas.openxmlformats.org/officeDocument/2006/relationships" id="258" r:id="R7369d282f8664dfc"/>
    <p:sldId xmlns:r="http://schemas.openxmlformats.org/officeDocument/2006/relationships" id="259" r:id="Rfe386837aa6e4b4c"/>
    <p:sldId xmlns:r="http://schemas.openxmlformats.org/officeDocument/2006/relationships" id="260" r:id="Rf91e64cfb3b840b5"/>
    <p:sldId xmlns:r="http://schemas.openxmlformats.org/officeDocument/2006/relationships" id="261" r:id="Re15893422fc941c6"/>
    <p:sldId xmlns:r="http://schemas.openxmlformats.org/officeDocument/2006/relationships" id="262" r:id="R052207c6a700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2d78c6d244e62" /><Relationship Type="http://schemas.openxmlformats.org/officeDocument/2006/relationships/slide" Target="/ppt/slides/slide1.xml" Id="Radaa51eb62c64e03" /><Relationship Type="http://schemas.openxmlformats.org/officeDocument/2006/relationships/slide" Target="/ppt/slides/slide2.xml" Id="R06715fe6433c487f" /><Relationship Type="http://schemas.openxmlformats.org/officeDocument/2006/relationships/slide" Target="/ppt/slides/slide3.xml" Id="R7369d282f8664dfc" /><Relationship Type="http://schemas.openxmlformats.org/officeDocument/2006/relationships/slide" Target="/ppt/slides/slide4.xml" Id="Rfe386837aa6e4b4c" /><Relationship Type="http://schemas.openxmlformats.org/officeDocument/2006/relationships/slide" Target="/ppt/slides/slide5.xml" Id="Rf91e64cfb3b840b5" /><Relationship Type="http://schemas.openxmlformats.org/officeDocument/2006/relationships/slide" Target="/ppt/slides/slide6.xml" Id="Re15893422fc941c6" /><Relationship Type="http://schemas.openxmlformats.org/officeDocument/2006/relationships/slide" Target="/ppt/slides/slide7.xml" Id="R052207c6a700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6c9b51855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f180205214c2d" /><Relationship Type="http://schemas.openxmlformats.org/officeDocument/2006/relationships/theme" Target="/ppt/slideMasters/theme/theme1.xml" Id="R86b0fb1cd86f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f18020521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d20171eb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8eea75ab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fa6f83a0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f2ce4e950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92f910d4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a9a9e185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6ce8061f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