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36d8763694c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a9268c5b0420a"/>
  </p:sldMasterIdLst>
  <p:sldIdLst>
    <p:sldId xmlns:r="http://schemas.openxmlformats.org/officeDocument/2006/relationships" id="256" r:id="R9aed1b9fa7cd4245"/>
    <p:sldId xmlns:r="http://schemas.openxmlformats.org/officeDocument/2006/relationships" id="257" r:id="R59417977c29f4b80"/>
    <p:sldId xmlns:r="http://schemas.openxmlformats.org/officeDocument/2006/relationships" id="258" r:id="Rc8a204f2e5ec4eea"/>
    <p:sldId xmlns:r="http://schemas.openxmlformats.org/officeDocument/2006/relationships" id="259" r:id="R6085fb2d86334a2e"/>
    <p:sldId xmlns:r="http://schemas.openxmlformats.org/officeDocument/2006/relationships" id="260" r:id="Rc4a2d424b45740cf"/>
    <p:sldId xmlns:r="http://schemas.openxmlformats.org/officeDocument/2006/relationships" id="261" r:id="R5b7409197bf4444f"/>
    <p:sldId xmlns:r="http://schemas.openxmlformats.org/officeDocument/2006/relationships" id="262" r:id="Ra41f038907d1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a9268c5b0420a" /><Relationship Type="http://schemas.openxmlformats.org/officeDocument/2006/relationships/slide" Target="/ppt/slides/slide1.xml" Id="R9aed1b9fa7cd4245" /><Relationship Type="http://schemas.openxmlformats.org/officeDocument/2006/relationships/slide" Target="/ppt/slides/slide2.xml" Id="R59417977c29f4b80" /><Relationship Type="http://schemas.openxmlformats.org/officeDocument/2006/relationships/slide" Target="/ppt/slides/slide3.xml" Id="Rc8a204f2e5ec4eea" /><Relationship Type="http://schemas.openxmlformats.org/officeDocument/2006/relationships/slide" Target="/ppt/slides/slide4.xml" Id="R6085fb2d86334a2e" /><Relationship Type="http://schemas.openxmlformats.org/officeDocument/2006/relationships/slide" Target="/ppt/slides/slide5.xml" Id="Rc4a2d424b45740cf" /><Relationship Type="http://schemas.openxmlformats.org/officeDocument/2006/relationships/slide" Target="/ppt/slides/slide6.xml" Id="R5b7409197bf4444f" /><Relationship Type="http://schemas.openxmlformats.org/officeDocument/2006/relationships/slide" Target="/ppt/slides/slide7.xml" Id="Ra41f038907d1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f360725a8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9237a96724685" /><Relationship Type="http://schemas.openxmlformats.org/officeDocument/2006/relationships/theme" Target="/ppt/slideMasters/theme/theme1.xml" Id="Rd76e9fb5ff4d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9237a9672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f6629f97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c5ded2e1d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efdf4a995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9e126018b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1de2786cf4c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b5ae354154e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8fcd0cd4a4a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