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60260b6dbf46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94771a49e44e17"/>
  </p:sldMasterIdLst>
  <p:sldIdLst>
    <p:sldId xmlns:r="http://schemas.openxmlformats.org/officeDocument/2006/relationships" id="256" r:id="R0d05838067c24b69"/>
    <p:sldId xmlns:r="http://schemas.openxmlformats.org/officeDocument/2006/relationships" id="257" r:id="R4493977d76474a0d"/>
    <p:sldId xmlns:r="http://schemas.openxmlformats.org/officeDocument/2006/relationships" id="258" r:id="R58fa71baa7354f85"/>
    <p:sldId xmlns:r="http://schemas.openxmlformats.org/officeDocument/2006/relationships" id="259" r:id="R6640d24888e6418a"/>
    <p:sldId xmlns:r="http://schemas.openxmlformats.org/officeDocument/2006/relationships" id="260" r:id="Rc421a965c5de4398"/>
    <p:sldId xmlns:r="http://schemas.openxmlformats.org/officeDocument/2006/relationships" id="261" r:id="R156d0d53c6b9446c"/>
    <p:sldId xmlns:r="http://schemas.openxmlformats.org/officeDocument/2006/relationships" id="262" r:id="R2ddbc38b40a348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94771a49e44e17" /><Relationship Type="http://schemas.openxmlformats.org/officeDocument/2006/relationships/slide" Target="/ppt/slides/slide1.xml" Id="R0d05838067c24b69" /><Relationship Type="http://schemas.openxmlformats.org/officeDocument/2006/relationships/slide" Target="/ppt/slides/slide2.xml" Id="R4493977d76474a0d" /><Relationship Type="http://schemas.openxmlformats.org/officeDocument/2006/relationships/slide" Target="/ppt/slides/slide3.xml" Id="R58fa71baa7354f85" /><Relationship Type="http://schemas.openxmlformats.org/officeDocument/2006/relationships/slide" Target="/ppt/slides/slide4.xml" Id="R6640d24888e6418a" /><Relationship Type="http://schemas.openxmlformats.org/officeDocument/2006/relationships/slide" Target="/ppt/slides/slide5.xml" Id="Rc421a965c5de4398" /><Relationship Type="http://schemas.openxmlformats.org/officeDocument/2006/relationships/slide" Target="/ppt/slides/slide6.xml" Id="R156d0d53c6b9446c" /><Relationship Type="http://schemas.openxmlformats.org/officeDocument/2006/relationships/slide" Target="/ppt/slides/slide7.xml" Id="R2ddbc38b40a348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3f6fe241c246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d60d1e68a4669" /><Relationship Type="http://schemas.openxmlformats.org/officeDocument/2006/relationships/theme" Target="/ppt/slideMasters/theme/theme1.xml" Id="R20812c05fd1840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ed60d1e68a46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323bb11e845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ab56e90234a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837cf2c454b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7d95ce93da40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7eae2795f49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3afcfebe54d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906f5630146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THUY ASIA RESTAURANT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THUY ASIA RESTAURANT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3 468 909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−130 400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180 997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NGUYEN THI THANH THUY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Innherredsveien 65A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926 097 113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