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7d51044eac49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734949b5d8455e"/>
  </p:sldMasterIdLst>
  <p:sldIdLst>
    <p:sldId xmlns:r="http://schemas.openxmlformats.org/officeDocument/2006/relationships" id="256" r:id="Raa5510dd7e174df5"/>
    <p:sldId xmlns:r="http://schemas.openxmlformats.org/officeDocument/2006/relationships" id="257" r:id="R12f4cc52730c4c90"/>
    <p:sldId xmlns:r="http://schemas.openxmlformats.org/officeDocument/2006/relationships" id="258" r:id="R9b3e6155de0a4280"/>
    <p:sldId xmlns:r="http://schemas.openxmlformats.org/officeDocument/2006/relationships" id="259" r:id="Rd44a900992714127"/>
    <p:sldId xmlns:r="http://schemas.openxmlformats.org/officeDocument/2006/relationships" id="260" r:id="Rcddc9af404094c30"/>
    <p:sldId xmlns:r="http://schemas.openxmlformats.org/officeDocument/2006/relationships" id="261" r:id="Rb5508cd1c7094dff"/>
    <p:sldId xmlns:r="http://schemas.openxmlformats.org/officeDocument/2006/relationships" id="262" r:id="R2db10204d6f246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734949b5d8455e" /><Relationship Type="http://schemas.openxmlformats.org/officeDocument/2006/relationships/slide" Target="/ppt/slides/slide1.xml" Id="Raa5510dd7e174df5" /><Relationship Type="http://schemas.openxmlformats.org/officeDocument/2006/relationships/slide" Target="/ppt/slides/slide2.xml" Id="R12f4cc52730c4c90" /><Relationship Type="http://schemas.openxmlformats.org/officeDocument/2006/relationships/slide" Target="/ppt/slides/slide3.xml" Id="R9b3e6155de0a4280" /><Relationship Type="http://schemas.openxmlformats.org/officeDocument/2006/relationships/slide" Target="/ppt/slides/slide4.xml" Id="Rd44a900992714127" /><Relationship Type="http://schemas.openxmlformats.org/officeDocument/2006/relationships/slide" Target="/ppt/slides/slide5.xml" Id="Rcddc9af404094c30" /><Relationship Type="http://schemas.openxmlformats.org/officeDocument/2006/relationships/slide" Target="/ppt/slides/slide6.xml" Id="Rb5508cd1c7094dff" /><Relationship Type="http://schemas.openxmlformats.org/officeDocument/2006/relationships/slide" Target="/ppt/slides/slide7.xml" Id="R2db10204d6f246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6fe15e488145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ffe8f9a744fd2" /><Relationship Type="http://schemas.openxmlformats.org/officeDocument/2006/relationships/theme" Target="/ppt/slideMasters/theme/theme1.xml" Id="Rb01b0cbe86394e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5ffe8f9a744f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11d8eaa8945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db041b3be42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97e4fd11044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6e3eb680447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a4dbbfcf943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18da5bb9147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748e3da6f642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OXHOLM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OXHOLM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OXHOLM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OXHOLM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OXHOLM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OXHOLM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−108 719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−735 539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14 055 265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26 170 781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OXHOLM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OXHOLM ARE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OXHOLM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Are Oxholm, Olav Selvaags plass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926 096 567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OXHOLM INVEST AS</a:t>
            </a:r>
          </a:p>
        </p:txBody>
      </p:sp>
    </p:spTree>
  </p:cSld>
  <p:clrMapOvr>
    <a:masterClrMapping xmlns:a="http://schemas.openxmlformats.org/drawingml/2006/main"/>
  </p:clrMapOvr>
</p:sld>
</file>