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9c3b40170f41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45e937bde34c08"/>
  </p:sldMasterIdLst>
  <p:sldIdLst>
    <p:sldId xmlns:r="http://schemas.openxmlformats.org/officeDocument/2006/relationships" id="256" r:id="R140613c08c0149b4"/>
    <p:sldId xmlns:r="http://schemas.openxmlformats.org/officeDocument/2006/relationships" id="257" r:id="R71f5d6f6ce834ec9"/>
    <p:sldId xmlns:r="http://schemas.openxmlformats.org/officeDocument/2006/relationships" id="258" r:id="R7f0c8195e703402d"/>
    <p:sldId xmlns:r="http://schemas.openxmlformats.org/officeDocument/2006/relationships" id="259" r:id="R0dec835dcf154b2f"/>
    <p:sldId xmlns:r="http://schemas.openxmlformats.org/officeDocument/2006/relationships" id="260" r:id="R2321acc10abd49bc"/>
    <p:sldId xmlns:r="http://schemas.openxmlformats.org/officeDocument/2006/relationships" id="261" r:id="R3da22ec0175f4365"/>
    <p:sldId xmlns:r="http://schemas.openxmlformats.org/officeDocument/2006/relationships" id="262" r:id="R18d4174f040043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5e937bde34c08" /><Relationship Type="http://schemas.openxmlformats.org/officeDocument/2006/relationships/slide" Target="/ppt/slides/slide1.xml" Id="R140613c08c0149b4" /><Relationship Type="http://schemas.openxmlformats.org/officeDocument/2006/relationships/slide" Target="/ppt/slides/slide2.xml" Id="R71f5d6f6ce834ec9" /><Relationship Type="http://schemas.openxmlformats.org/officeDocument/2006/relationships/slide" Target="/ppt/slides/slide3.xml" Id="R7f0c8195e703402d" /><Relationship Type="http://schemas.openxmlformats.org/officeDocument/2006/relationships/slide" Target="/ppt/slides/slide4.xml" Id="R0dec835dcf154b2f" /><Relationship Type="http://schemas.openxmlformats.org/officeDocument/2006/relationships/slide" Target="/ppt/slides/slide5.xml" Id="R2321acc10abd49bc" /><Relationship Type="http://schemas.openxmlformats.org/officeDocument/2006/relationships/slide" Target="/ppt/slides/slide6.xml" Id="R3da22ec0175f4365" /><Relationship Type="http://schemas.openxmlformats.org/officeDocument/2006/relationships/slide" Target="/ppt/slides/slide7.xml" Id="R18d4174f040043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69934d3c204e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1fed7bc4b437c" /><Relationship Type="http://schemas.openxmlformats.org/officeDocument/2006/relationships/theme" Target="/ppt/slideMasters/theme/theme1.xml" Id="Rd915619b9b2c4a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61fed7bc4b43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39f6fae8b43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f48846d28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a7475214942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de7f07b414f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0cffe7df943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bd325887341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4d41ea62647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ORH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ORH INVESTERING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346 672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822 884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833 913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OVE REIN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926 088 041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