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97c051abe944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a353a7605a4024"/>
  </p:sldMasterIdLst>
  <p:sldIdLst>
    <p:sldId xmlns:r="http://schemas.openxmlformats.org/officeDocument/2006/relationships" id="256" r:id="R96e0ae179ed44ed9"/>
    <p:sldId xmlns:r="http://schemas.openxmlformats.org/officeDocument/2006/relationships" id="257" r:id="R99c823c7f69a4b1c"/>
    <p:sldId xmlns:r="http://schemas.openxmlformats.org/officeDocument/2006/relationships" id="258" r:id="R1bea956eaae7460d"/>
    <p:sldId xmlns:r="http://schemas.openxmlformats.org/officeDocument/2006/relationships" id="259" r:id="R62c4fb13c67344c7"/>
    <p:sldId xmlns:r="http://schemas.openxmlformats.org/officeDocument/2006/relationships" id="260" r:id="R1ab227a7ebb74acd"/>
    <p:sldId xmlns:r="http://schemas.openxmlformats.org/officeDocument/2006/relationships" id="261" r:id="Ra02e442dc6b14beb"/>
    <p:sldId xmlns:r="http://schemas.openxmlformats.org/officeDocument/2006/relationships" id="262" r:id="R11c1b515fa354e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a353a7605a4024" /><Relationship Type="http://schemas.openxmlformats.org/officeDocument/2006/relationships/slide" Target="/ppt/slides/slide1.xml" Id="R96e0ae179ed44ed9" /><Relationship Type="http://schemas.openxmlformats.org/officeDocument/2006/relationships/slide" Target="/ppt/slides/slide2.xml" Id="R99c823c7f69a4b1c" /><Relationship Type="http://schemas.openxmlformats.org/officeDocument/2006/relationships/slide" Target="/ppt/slides/slide3.xml" Id="R1bea956eaae7460d" /><Relationship Type="http://schemas.openxmlformats.org/officeDocument/2006/relationships/slide" Target="/ppt/slides/slide4.xml" Id="R62c4fb13c67344c7" /><Relationship Type="http://schemas.openxmlformats.org/officeDocument/2006/relationships/slide" Target="/ppt/slides/slide5.xml" Id="R1ab227a7ebb74acd" /><Relationship Type="http://schemas.openxmlformats.org/officeDocument/2006/relationships/slide" Target="/ppt/slides/slide6.xml" Id="Ra02e442dc6b14beb" /><Relationship Type="http://schemas.openxmlformats.org/officeDocument/2006/relationships/slide" Target="/ppt/slides/slide7.xml" Id="R11c1b515fa354e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00b0676fa647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584add6104bcb" /><Relationship Type="http://schemas.openxmlformats.org/officeDocument/2006/relationships/theme" Target="/ppt/slideMasters/theme/theme1.xml" Id="R72da038f6d8c48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8584add6104b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6d4aef14e40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5914adf2f4d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13ada806547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a5b09f98549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d8da67b9e4b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60551a25b4c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001fe8bc340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ETIEL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ETIEL HOLDING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808 695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808 695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BERNHARD LEITE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Jens B. Leite, Sundveien 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