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4abff60b8d46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a62fb2c2884c47"/>
  </p:sldMasterIdLst>
  <p:sldIdLst>
    <p:sldId xmlns:r="http://schemas.openxmlformats.org/officeDocument/2006/relationships" id="256" r:id="R74570f4ccadf4ee1"/>
    <p:sldId xmlns:r="http://schemas.openxmlformats.org/officeDocument/2006/relationships" id="257" r:id="R7fa256fe2f514947"/>
    <p:sldId xmlns:r="http://schemas.openxmlformats.org/officeDocument/2006/relationships" id="258" r:id="R5789c00888ff48b8"/>
    <p:sldId xmlns:r="http://schemas.openxmlformats.org/officeDocument/2006/relationships" id="259" r:id="R33b5b7a08d294d5d"/>
    <p:sldId xmlns:r="http://schemas.openxmlformats.org/officeDocument/2006/relationships" id="260" r:id="R378018f4a68c4bbf"/>
    <p:sldId xmlns:r="http://schemas.openxmlformats.org/officeDocument/2006/relationships" id="261" r:id="Rc81f242966844d7a"/>
    <p:sldId xmlns:r="http://schemas.openxmlformats.org/officeDocument/2006/relationships" id="262" r:id="R4186c38dabc9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62fb2c2884c47" /><Relationship Type="http://schemas.openxmlformats.org/officeDocument/2006/relationships/slide" Target="/ppt/slides/slide1.xml" Id="R74570f4ccadf4ee1" /><Relationship Type="http://schemas.openxmlformats.org/officeDocument/2006/relationships/slide" Target="/ppt/slides/slide2.xml" Id="R7fa256fe2f514947" /><Relationship Type="http://schemas.openxmlformats.org/officeDocument/2006/relationships/slide" Target="/ppt/slides/slide3.xml" Id="R5789c00888ff48b8" /><Relationship Type="http://schemas.openxmlformats.org/officeDocument/2006/relationships/slide" Target="/ppt/slides/slide4.xml" Id="R33b5b7a08d294d5d" /><Relationship Type="http://schemas.openxmlformats.org/officeDocument/2006/relationships/slide" Target="/ppt/slides/slide5.xml" Id="R378018f4a68c4bbf" /><Relationship Type="http://schemas.openxmlformats.org/officeDocument/2006/relationships/slide" Target="/ppt/slides/slide6.xml" Id="Rc81f242966844d7a" /><Relationship Type="http://schemas.openxmlformats.org/officeDocument/2006/relationships/slide" Target="/ppt/slides/slide7.xml" Id="R4186c38dabc9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44a81a20b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096198f174425" /><Relationship Type="http://schemas.openxmlformats.org/officeDocument/2006/relationships/theme" Target="/ppt/slideMasters/theme/theme1.xml" Id="R9cd54ecc60c3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9096198f17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5473b5add4a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2e786c75a4f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122abcd9a41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841463e3d4b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03add1c2b45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c8a294dbf4a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088766194f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