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d1caadef5d46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faf5d17eb34ba0"/>
  </p:sldMasterIdLst>
  <p:sldIdLst>
    <p:sldId xmlns:r="http://schemas.openxmlformats.org/officeDocument/2006/relationships" id="256" r:id="Re4b5950dd51d4d8c"/>
    <p:sldId xmlns:r="http://schemas.openxmlformats.org/officeDocument/2006/relationships" id="257" r:id="Ref03243f90234857"/>
    <p:sldId xmlns:r="http://schemas.openxmlformats.org/officeDocument/2006/relationships" id="258" r:id="R4bc015147bf544c8"/>
    <p:sldId xmlns:r="http://schemas.openxmlformats.org/officeDocument/2006/relationships" id="259" r:id="R61008452f7934c17"/>
    <p:sldId xmlns:r="http://schemas.openxmlformats.org/officeDocument/2006/relationships" id="260" r:id="Ra06a530eb2f4452d"/>
    <p:sldId xmlns:r="http://schemas.openxmlformats.org/officeDocument/2006/relationships" id="261" r:id="R9e183a479e214c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af5d17eb34ba0" /><Relationship Type="http://schemas.openxmlformats.org/officeDocument/2006/relationships/slide" Target="/ppt/slides/slide1.xml" Id="Re4b5950dd51d4d8c" /><Relationship Type="http://schemas.openxmlformats.org/officeDocument/2006/relationships/slide" Target="/ppt/slides/slide2.xml" Id="Ref03243f90234857" /><Relationship Type="http://schemas.openxmlformats.org/officeDocument/2006/relationships/slide" Target="/ppt/slides/slide3.xml" Id="R4bc015147bf544c8" /><Relationship Type="http://schemas.openxmlformats.org/officeDocument/2006/relationships/slide" Target="/ppt/slides/slide4.xml" Id="R61008452f7934c17" /><Relationship Type="http://schemas.openxmlformats.org/officeDocument/2006/relationships/slide" Target="/ppt/slides/slide5.xml" Id="Ra06a530eb2f4452d" /><Relationship Type="http://schemas.openxmlformats.org/officeDocument/2006/relationships/slide" Target="/ppt/slides/slide6.xml" Id="R9e183a479e214c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e2502a25f46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8b74952e44114" /><Relationship Type="http://schemas.openxmlformats.org/officeDocument/2006/relationships/theme" Target="/ppt/slideMasters/theme/theme1.xml" Id="R9b57d08b9ce141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98b74952e441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2c88743ee47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b851bb2064f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cd275c7d745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c06cd2e5248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1add3565a41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b4c3fbe8d43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