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83f52d33b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ce5d9d32a4885"/>
  </p:sldMasterIdLst>
  <p:sldIdLst>
    <p:sldId xmlns:r="http://schemas.openxmlformats.org/officeDocument/2006/relationships" id="256" r:id="Rdc68bd15265c48fc"/>
    <p:sldId xmlns:r="http://schemas.openxmlformats.org/officeDocument/2006/relationships" id="257" r:id="Rfdfc5e7166fd4fbe"/>
    <p:sldId xmlns:r="http://schemas.openxmlformats.org/officeDocument/2006/relationships" id="258" r:id="R02a5989ab6054d28"/>
    <p:sldId xmlns:r="http://schemas.openxmlformats.org/officeDocument/2006/relationships" id="259" r:id="R937770508f2a4ded"/>
    <p:sldId xmlns:r="http://schemas.openxmlformats.org/officeDocument/2006/relationships" id="260" r:id="R921633d650cd450f"/>
    <p:sldId xmlns:r="http://schemas.openxmlformats.org/officeDocument/2006/relationships" id="261" r:id="R6ce4ba66f4664488"/>
    <p:sldId xmlns:r="http://schemas.openxmlformats.org/officeDocument/2006/relationships" id="262" r:id="Rb7c36d0b19cf48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ce5d9d32a4885" /><Relationship Type="http://schemas.openxmlformats.org/officeDocument/2006/relationships/slide" Target="/ppt/slides/slide1.xml" Id="Rdc68bd15265c48fc" /><Relationship Type="http://schemas.openxmlformats.org/officeDocument/2006/relationships/slide" Target="/ppt/slides/slide2.xml" Id="Rfdfc5e7166fd4fbe" /><Relationship Type="http://schemas.openxmlformats.org/officeDocument/2006/relationships/slide" Target="/ppt/slides/slide3.xml" Id="R02a5989ab6054d28" /><Relationship Type="http://schemas.openxmlformats.org/officeDocument/2006/relationships/slide" Target="/ppt/slides/slide4.xml" Id="R937770508f2a4ded" /><Relationship Type="http://schemas.openxmlformats.org/officeDocument/2006/relationships/slide" Target="/ppt/slides/slide5.xml" Id="R921633d650cd450f" /><Relationship Type="http://schemas.openxmlformats.org/officeDocument/2006/relationships/slide" Target="/ppt/slides/slide6.xml" Id="R6ce4ba66f4664488" /><Relationship Type="http://schemas.openxmlformats.org/officeDocument/2006/relationships/slide" Target="/ppt/slides/slide7.xml" Id="Rb7c36d0b19cf48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20a5d761e4e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5495ec894566" /><Relationship Type="http://schemas.openxmlformats.org/officeDocument/2006/relationships/theme" Target="/ppt/slideMasters/theme/theme1.xml" Id="R329b36081bd0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85495ec89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a59a4718643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5cfbda84c4e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e824902da41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8ad12ed8f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90eef48ae46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d38801d354f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6dcc400cb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 &amp; CO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683 050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4 771 869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JAN  –  52,8 %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NINA KRISTIN  –  47,2 %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Kalkfjellet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926 044 729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 &amp; CO HOLDING AS</a:t>
            </a:r>
          </a:p>
        </p:txBody>
      </p:sp>
    </p:spTree>
  </p:cSld>
  <p:clrMapOvr>
    <a:masterClrMapping xmlns:a="http://schemas.openxmlformats.org/drawingml/2006/main"/>
  </p:clrMapOvr>
</p:sld>
</file>