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530982eeeb42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3b84df57be486b"/>
  </p:sldMasterIdLst>
  <p:sldIdLst>
    <p:sldId xmlns:r="http://schemas.openxmlformats.org/officeDocument/2006/relationships" id="256" r:id="R7c5956ea196e4816"/>
    <p:sldId xmlns:r="http://schemas.openxmlformats.org/officeDocument/2006/relationships" id="257" r:id="R8b3f2932950a41ab"/>
    <p:sldId xmlns:r="http://schemas.openxmlformats.org/officeDocument/2006/relationships" id="258" r:id="R6828862d82674139"/>
    <p:sldId xmlns:r="http://schemas.openxmlformats.org/officeDocument/2006/relationships" id="259" r:id="R871dcde72410491e"/>
    <p:sldId xmlns:r="http://schemas.openxmlformats.org/officeDocument/2006/relationships" id="260" r:id="Rbd740c94216d4a74"/>
    <p:sldId xmlns:r="http://schemas.openxmlformats.org/officeDocument/2006/relationships" id="261" r:id="R09194b96af3849ae"/>
    <p:sldId xmlns:r="http://schemas.openxmlformats.org/officeDocument/2006/relationships" id="262" r:id="Rf0847f56d6a244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3b84df57be486b" /><Relationship Type="http://schemas.openxmlformats.org/officeDocument/2006/relationships/slide" Target="/ppt/slides/slide1.xml" Id="R7c5956ea196e4816" /><Relationship Type="http://schemas.openxmlformats.org/officeDocument/2006/relationships/slide" Target="/ppt/slides/slide2.xml" Id="R8b3f2932950a41ab" /><Relationship Type="http://schemas.openxmlformats.org/officeDocument/2006/relationships/slide" Target="/ppt/slides/slide3.xml" Id="R6828862d82674139" /><Relationship Type="http://schemas.openxmlformats.org/officeDocument/2006/relationships/slide" Target="/ppt/slides/slide4.xml" Id="R871dcde72410491e" /><Relationship Type="http://schemas.openxmlformats.org/officeDocument/2006/relationships/slide" Target="/ppt/slides/slide5.xml" Id="Rbd740c94216d4a74" /><Relationship Type="http://schemas.openxmlformats.org/officeDocument/2006/relationships/slide" Target="/ppt/slides/slide6.xml" Id="R09194b96af3849ae" /><Relationship Type="http://schemas.openxmlformats.org/officeDocument/2006/relationships/slide" Target="/ppt/slides/slide7.xml" Id="Rf0847f56d6a244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a74a6093ee46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c3c92557b4bb7" /><Relationship Type="http://schemas.openxmlformats.org/officeDocument/2006/relationships/theme" Target="/ppt/slideMasters/theme/theme1.xml" Id="R40ecc4a3adb04a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3c3c92557b4b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53c33c4f748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465d4b46740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5527e59844f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af90aafae49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20b06b1b740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eaccb56f44f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76d39509a49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JASPEKE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JASPEKE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196 968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1 370 155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ABRAHAM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SVINGEN ANNELENE FOSS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76A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