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6de2adcc644a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a7dd794efe439b"/>
  </p:sldMasterIdLst>
  <p:sldIdLst>
    <p:sldId xmlns:r="http://schemas.openxmlformats.org/officeDocument/2006/relationships" id="256" r:id="Rc213b28056764727"/>
    <p:sldId xmlns:r="http://schemas.openxmlformats.org/officeDocument/2006/relationships" id="257" r:id="Rb0e18dc13a614e9d"/>
    <p:sldId xmlns:r="http://schemas.openxmlformats.org/officeDocument/2006/relationships" id="258" r:id="Rcd4ff9ad0bf44004"/>
    <p:sldId xmlns:r="http://schemas.openxmlformats.org/officeDocument/2006/relationships" id="259" r:id="R4f8dd613fa6644ff"/>
    <p:sldId xmlns:r="http://schemas.openxmlformats.org/officeDocument/2006/relationships" id="260" r:id="Rddc1170a2b954516"/>
    <p:sldId xmlns:r="http://schemas.openxmlformats.org/officeDocument/2006/relationships" id="261" r:id="R066ac69391814b89"/>
    <p:sldId xmlns:r="http://schemas.openxmlformats.org/officeDocument/2006/relationships" id="262" r:id="R62bce14aa69245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a7dd794efe439b" /><Relationship Type="http://schemas.openxmlformats.org/officeDocument/2006/relationships/slide" Target="/ppt/slides/slide1.xml" Id="Rc213b28056764727" /><Relationship Type="http://schemas.openxmlformats.org/officeDocument/2006/relationships/slide" Target="/ppt/slides/slide2.xml" Id="Rb0e18dc13a614e9d" /><Relationship Type="http://schemas.openxmlformats.org/officeDocument/2006/relationships/slide" Target="/ppt/slides/slide3.xml" Id="Rcd4ff9ad0bf44004" /><Relationship Type="http://schemas.openxmlformats.org/officeDocument/2006/relationships/slide" Target="/ppt/slides/slide4.xml" Id="R4f8dd613fa6644ff" /><Relationship Type="http://schemas.openxmlformats.org/officeDocument/2006/relationships/slide" Target="/ppt/slides/slide5.xml" Id="Rddc1170a2b954516" /><Relationship Type="http://schemas.openxmlformats.org/officeDocument/2006/relationships/slide" Target="/ppt/slides/slide6.xml" Id="R066ac69391814b89" /><Relationship Type="http://schemas.openxmlformats.org/officeDocument/2006/relationships/slide" Target="/ppt/slides/slide7.xml" Id="R62bce14aa69245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f5a35fae7241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e3d595b90248d9" /><Relationship Type="http://schemas.openxmlformats.org/officeDocument/2006/relationships/theme" Target="/ppt/slideMasters/theme/theme1.xml" Id="Re77632b177fb47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e3d595b90248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f2ac4a67e647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33a4c0290f4f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83af5d9ed446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c4abb76f4a42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307ae112c84a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ab9d7696f548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830f5ba0214d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SOLSTORM FOUNDERS FUND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SOLSTORM FOUNDERS FUND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SOLSTORM FOUNDERS FUND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SOLSTORM FOUNDERS FUND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SOLSTORM FOUNDERS FUND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SOLSTORM FOUNDERS FUND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SOLSTORM FOUNDERS FUND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BAKKE-VEIBY HALVOR  –  84,1 %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BORGEN KRISTIAN NOVSETT  –  10,9 %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JH TECHNICAL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SOLSTORM FOUNDERS FUND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Kjøpmannsgata 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925 985 813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SOLSTORM FOUNDERS FUND AS</a:t>
            </a:r>
          </a:p>
        </p:txBody>
      </p:sp>
    </p:spTree>
  </p:cSld>
  <p:clrMapOvr>
    <a:masterClrMapping xmlns:a="http://schemas.openxmlformats.org/drawingml/2006/main"/>
  </p:clrMapOvr>
</p:sld>
</file>