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cd731231d54b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8ce058d8124a9a"/>
  </p:sldMasterIdLst>
  <p:sldIdLst>
    <p:sldId xmlns:r="http://schemas.openxmlformats.org/officeDocument/2006/relationships" id="256" r:id="Rdc887041ba39477d"/>
    <p:sldId xmlns:r="http://schemas.openxmlformats.org/officeDocument/2006/relationships" id="257" r:id="Rc72acce8a29b4bad"/>
    <p:sldId xmlns:r="http://schemas.openxmlformats.org/officeDocument/2006/relationships" id="258" r:id="Rc7dec687a0394497"/>
    <p:sldId xmlns:r="http://schemas.openxmlformats.org/officeDocument/2006/relationships" id="259" r:id="Rd79e403295d64e3a"/>
    <p:sldId xmlns:r="http://schemas.openxmlformats.org/officeDocument/2006/relationships" id="260" r:id="R7dab4b1b8b9647ed"/>
    <p:sldId xmlns:r="http://schemas.openxmlformats.org/officeDocument/2006/relationships" id="261" r:id="R4ecf0e218f944725"/>
    <p:sldId xmlns:r="http://schemas.openxmlformats.org/officeDocument/2006/relationships" id="262" r:id="R9435b4dda37f46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8ce058d8124a9a" /><Relationship Type="http://schemas.openxmlformats.org/officeDocument/2006/relationships/slide" Target="/ppt/slides/slide1.xml" Id="Rdc887041ba39477d" /><Relationship Type="http://schemas.openxmlformats.org/officeDocument/2006/relationships/slide" Target="/ppt/slides/slide2.xml" Id="Rc72acce8a29b4bad" /><Relationship Type="http://schemas.openxmlformats.org/officeDocument/2006/relationships/slide" Target="/ppt/slides/slide3.xml" Id="Rc7dec687a0394497" /><Relationship Type="http://schemas.openxmlformats.org/officeDocument/2006/relationships/slide" Target="/ppt/slides/slide4.xml" Id="Rd79e403295d64e3a" /><Relationship Type="http://schemas.openxmlformats.org/officeDocument/2006/relationships/slide" Target="/ppt/slides/slide5.xml" Id="R7dab4b1b8b9647ed" /><Relationship Type="http://schemas.openxmlformats.org/officeDocument/2006/relationships/slide" Target="/ppt/slides/slide6.xml" Id="R4ecf0e218f944725" /><Relationship Type="http://schemas.openxmlformats.org/officeDocument/2006/relationships/slide" Target="/ppt/slides/slide7.xml" Id="R9435b4dda37f46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9c335ebd4440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a767e1d1e4771" /><Relationship Type="http://schemas.openxmlformats.org/officeDocument/2006/relationships/theme" Target="/ppt/slideMasters/theme/theme1.xml" Id="R556112bee8d348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ca767e1d1e47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89a6c8c6844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02475460b143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35eba4a6814a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6ddf5b0194c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b36e80ac742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56a2caa7948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4f0609ca140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HUSTLE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HUSTLE INVEST AS ble etablert [år] og holder til i Lørenskog.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FORONDA PAUL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Skåreråsen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1473 Lørenskog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925 979 430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HUSTLE INVEST AS</a:t>
            </a:r>
          </a:p>
        </p:txBody>
      </p:sp>
    </p:spTree>
  </p:cSld>
  <p:clrMapOvr>
    <a:masterClrMapping xmlns:a="http://schemas.openxmlformats.org/drawingml/2006/main"/>
  </p:clrMapOvr>
</p:sld>
</file>