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8282560e1448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be0ac7e0824ec5"/>
  </p:sldMasterIdLst>
  <p:sldIdLst>
    <p:sldId xmlns:r="http://schemas.openxmlformats.org/officeDocument/2006/relationships" id="256" r:id="R69efdba868e04664"/>
    <p:sldId xmlns:r="http://schemas.openxmlformats.org/officeDocument/2006/relationships" id="257" r:id="Rb0a7280ade9b4eb1"/>
    <p:sldId xmlns:r="http://schemas.openxmlformats.org/officeDocument/2006/relationships" id="258" r:id="Re087cb8a911a4602"/>
    <p:sldId xmlns:r="http://schemas.openxmlformats.org/officeDocument/2006/relationships" id="259" r:id="R84493a2e993d463e"/>
    <p:sldId xmlns:r="http://schemas.openxmlformats.org/officeDocument/2006/relationships" id="260" r:id="Reb406b8df73743e5"/>
    <p:sldId xmlns:r="http://schemas.openxmlformats.org/officeDocument/2006/relationships" id="261" r:id="Rdbc69593c04049a8"/>
    <p:sldId xmlns:r="http://schemas.openxmlformats.org/officeDocument/2006/relationships" id="262" r:id="Rd91a8ecdf7fd4a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be0ac7e0824ec5" /><Relationship Type="http://schemas.openxmlformats.org/officeDocument/2006/relationships/slide" Target="/ppt/slides/slide1.xml" Id="R69efdba868e04664" /><Relationship Type="http://schemas.openxmlformats.org/officeDocument/2006/relationships/slide" Target="/ppt/slides/slide2.xml" Id="Rb0a7280ade9b4eb1" /><Relationship Type="http://schemas.openxmlformats.org/officeDocument/2006/relationships/slide" Target="/ppt/slides/slide3.xml" Id="Re087cb8a911a4602" /><Relationship Type="http://schemas.openxmlformats.org/officeDocument/2006/relationships/slide" Target="/ppt/slides/slide4.xml" Id="R84493a2e993d463e" /><Relationship Type="http://schemas.openxmlformats.org/officeDocument/2006/relationships/slide" Target="/ppt/slides/slide5.xml" Id="Reb406b8df73743e5" /><Relationship Type="http://schemas.openxmlformats.org/officeDocument/2006/relationships/slide" Target="/ppt/slides/slide6.xml" Id="Rdbc69593c04049a8" /><Relationship Type="http://schemas.openxmlformats.org/officeDocument/2006/relationships/slide" Target="/ppt/slides/slide7.xml" Id="Rd91a8ecdf7fd4a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2aea8ef6b041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3ee128b394e68" /><Relationship Type="http://schemas.openxmlformats.org/officeDocument/2006/relationships/theme" Target="/ppt/slideMasters/theme/theme1.xml" Id="R05620eb8d5ad42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73ee128b394e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2d418a77f44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6e4fac94f43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8f24951db4d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9a0b0c03f4e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8d0ffd3ad40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f1562acf54d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3ea55f3a843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SOMJA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SOMJA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2 363 500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2 364 576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MJANGER SOLVEIG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Landåsveien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925 976 415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SOMJA HOLDING AS</a:t>
            </a:r>
          </a:p>
        </p:txBody>
      </p:sp>
    </p:spTree>
  </p:cSld>
  <p:clrMapOvr>
    <a:masterClrMapping xmlns:a="http://schemas.openxmlformats.org/drawingml/2006/main"/>
  </p:clrMapOvr>
</p:sld>
</file>