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5f20f0cc5e45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d2c2d7b4384de7"/>
  </p:sldMasterIdLst>
  <p:sldIdLst>
    <p:sldId xmlns:r="http://schemas.openxmlformats.org/officeDocument/2006/relationships" id="256" r:id="R34abf27311644006"/>
    <p:sldId xmlns:r="http://schemas.openxmlformats.org/officeDocument/2006/relationships" id="257" r:id="Rd94d21cfac204083"/>
    <p:sldId xmlns:r="http://schemas.openxmlformats.org/officeDocument/2006/relationships" id="258" r:id="R3f1525b5d6a8495d"/>
    <p:sldId xmlns:r="http://schemas.openxmlformats.org/officeDocument/2006/relationships" id="259" r:id="Rdd280d5da6864e31"/>
    <p:sldId xmlns:r="http://schemas.openxmlformats.org/officeDocument/2006/relationships" id="260" r:id="R3868332798c24d19"/>
    <p:sldId xmlns:r="http://schemas.openxmlformats.org/officeDocument/2006/relationships" id="261" r:id="R5f061a5c989740f7"/>
    <p:sldId xmlns:r="http://schemas.openxmlformats.org/officeDocument/2006/relationships" id="262" r:id="Rd161e03bd5f747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d2c2d7b4384de7" /><Relationship Type="http://schemas.openxmlformats.org/officeDocument/2006/relationships/slide" Target="/ppt/slides/slide1.xml" Id="R34abf27311644006" /><Relationship Type="http://schemas.openxmlformats.org/officeDocument/2006/relationships/slide" Target="/ppt/slides/slide2.xml" Id="Rd94d21cfac204083" /><Relationship Type="http://schemas.openxmlformats.org/officeDocument/2006/relationships/slide" Target="/ppt/slides/slide3.xml" Id="R3f1525b5d6a8495d" /><Relationship Type="http://schemas.openxmlformats.org/officeDocument/2006/relationships/slide" Target="/ppt/slides/slide4.xml" Id="Rdd280d5da6864e31" /><Relationship Type="http://schemas.openxmlformats.org/officeDocument/2006/relationships/slide" Target="/ppt/slides/slide5.xml" Id="R3868332798c24d19" /><Relationship Type="http://schemas.openxmlformats.org/officeDocument/2006/relationships/slide" Target="/ppt/slides/slide6.xml" Id="R5f061a5c989740f7" /><Relationship Type="http://schemas.openxmlformats.org/officeDocument/2006/relationships/slide" Target="/ppt/slides/slide7.xml" Id="Rd161e03bd5f747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a8316fb8a840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fc788f7e84e81" /><Relationship Type="http://schemas.openxmlformats.org/officeDocument/2006/relationships/theme" Target="/ppt/slideMasters/theme/theme1.xml" Id="R4418e5c4acfb48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8fc788f7e84e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95f45fe0e40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dc6ad59eb4a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ea117e2264d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661bf4d564f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b9573b7934d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37088376448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4be87a23a45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EKONECT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EKONECT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EKONECT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EKONECT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EKONECT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EKONECT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4 467 587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589 572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456 615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1 998 690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3 003 851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EKONECT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EKONECT INVEST AS  –  41,7 %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QUANG TRAN  –  20,8 %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PROBASE AS  –  17,7 %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EK-KAPITAL AS  –  15,6 %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INATTIKA AS  –  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LCA.NO AS  –  2,1 %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EKONECT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Brekkerødlia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1782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925 968 129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EKONECT AS</a:t>
            </a:r>
          </a:p>
        </p:txBody>
      </p:sp>
    </p:spTree>
  </p:cSld>
  <p:clrMapOvr>
    <a:masterClrMapping xmlns:a="http://schemas.openxmlformats.org/drawingml/2006/main"/>
  </p:clrMapOvr>
</p:sld>
</file>