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7ed07c2004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2ec1f312284d81"/>
  </p:sldMasterIdLst>
  <p:sldIdLst>
    <p:sldId xmlns:r="http://schemas.openxmlformats.org/officeDocument/2006/relationships" id="256" r:id="R6bf5c58555844178"/>
    <p:sldId xmlns:r="http://schemas.openxmlformats.org/officeDocument/2006/relationships" id="257" r:id="Rd42a1f82edd8475e"/>
    <p:sldId xmlns:r="http://schemas.openxmlformats.org/officeDocument/2006/relationships" id="258" r:id="R128927f12f7d46f8"/>
    <p:sldId xmlns:r="http://schemas.openxmlformats.org/officeDocument/2006/relationships" id="259" r:id="R943aa7feb8f243ef"/>
    <p:sldId xmlns:r="http://schemas.openxmlformats.org/officeDocument/2006/relationships" id="260" r:id="Re41b46b92dd54c7e"/>
    <p:sldId xmlns:r="http://schemas.openxmlformats.org/officeDocument/2006/relationships" id="261" r:id="R02b3b8cafd7d4740"/>
    <p:sldId xmlns:r="http://schemas.openxmlformats.org/officeDocument/2006/relationships" id="262" r:id="R5f18830c797d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ec1f312284d81" /><Relationship Type="http://schemas.openxmlformats.org/officeDocument/2006/relationships/slide" Target="/ppt/slides/slide1.xml" Id="R6bf5c58555844178" /><Relationship Type="http://schemas.openxmlformats.org/officeDocument/2006/relationships/slide" Target="/ppt/slides/slide2.xml" Id="Rd42a1f82edd8475e" /><Relationship Type="http://schemas.openxmlformats.org/officeDocument/2006/relationships/slide" Target="/ppt/slides/slide3.xml" Id="R128927f12f7d46f8" /><Relationship Type="http://schemas.openxmlformats.org/officeDocument/2006/relationships/slide" Target="/ppt/slides/slide4.xml" Id="R943aa7feb8f243ef" /><Relationship Type="http://schemas.openxmlformats.org/officeDocument/2006/relationships/slide" Target="/ppt/slides/slide5.xml" Id="Re41b46b92dd54c7e" /><Relationship Type="http://schemas.openxmlformats.org/officeDocument/2006/relationships/slide" Target="/ppt/slides/slide6.xml" Id="R02b3b8cafd7d4740" /><Relationship Type="http://schemas.openxmlformats.org/officeDocument/2006/relationships/slide" Target="/ppt/slides/slide7.xml" Id="R5f18830c797d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428402c1b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a94aa9c044cfa" /><Relationship Type="http://schemas.openxmlformats.org/officeDocument/2006/relationships/theme" Target="/ppt/slideMasters/theme/theme1.xml" Id="R029fdd1b2d6c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da94aa9c044c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312b3059c4e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099508d0d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2625c63a941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ce701ff26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fa2f8138947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e77b4dea442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571332faa4e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