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fc8e6ac32948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163f7ddaa44d18"/>
  </p:sldMasterIdLst>
  <p:sldIdLst>
    <p:sldId xmlns:r="http://schemas.openxmlformats.org/officeDocument/2006/relationships" id="256" r:id="Rc8d3553c5c0743c9"/>
    <p:sldId xmlns:r="http://schemas.openxmlformats.org/officeDocument/2006/relationships" id="257" r:id="Rcbf43130cc314e9f"/>
    <p:sldId xmlns:r="http://schemas.openxmlformats.org/officeDocument/2006/relationships" id="258" r:id="Ra58dd1d5c4484522"/>
    <p:sldId xmlns:r="http://schemas.openxmlformats.org/officeDocument/2006/relationships" id="259" r:id="R813b2541474f45d8"/>
    <p:sldId xmlns:r="http://schemas.openxmlformats.org/officeDocument/2006/relationships" id="260" r:id="R0b70aace08874c28"/>
    <p:sldId xmlns:r="http://schemas.openxmlformats.org/officeDocument/2006/relationships" id="261" r:id="R01aa6ebc1abc4a31"/>
    <p:sldId xmlns:r="http://schemas.openxmlformats.org/officeDocument/2006/relationships" id="262" r:id="R9f3722be97dc40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163f7ddaa44d18" /><Relationship Type="http://schemas.openxmlformats.org/officeDocument/2006/relationships/slide" Target="/ppt/slides/slide1.xml" Id="Rc8d3553c5c0743c9" /><Relationship Type="http://schemas.openxmlformats.org/officeDocument/2006/relationships/slide" Target="/ppt/slides/slide2.xml" Id="Rcbf43130cc314e9f" /><Relationship Type="http://schemas.openxmlformats.org/officeDocument/2006/relationships/slide" Target="/ppt/slides/slide3.xml" Id="Ra58dd1d5c4484522" /><Relationship Type="http://schemas.openxmlformats.org/officeDocument/2006/relationships/slide" Target="/ppt/slides/slide4.xml" Id="R813b2541474f45d8" /><Relationship Type="http://schemas.openxmlformats.org/officeDocument/2006/relationships/slide" Target="/ppt/slides/slide5.xml" Id="R0b70aace08874c28" /><Relationship Type="http://schemas.openxmlformats.org/officeDocument/2006/relationships/slide" Target="/ppt/slides/slide6.xml" Id="R01aa6ebc1abc4a31" /><Relationship Type="http://schemas.openxmlformats.org/officeDocument/2006/relationships/slide" Target="/ppt/slides/slide7.xml" Id="R9f3722be97dc40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fca3f506a944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cb2b730cd04407" /><Relationship Type="http://schemas.openxmlformats.org/officeDocument/2006/relationships/theme" Target="/ppt/slideMasters/theme/theme1.xml" Id="R8493739d1ef746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cb2b730cd044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efa41b9ffe41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ff318dc7442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58df99c9647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51db38df5f4d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01a42f4a6f4b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d79a0bb1a54e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ef23b15ad40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 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 KAPITAL AS ble etablert [år] og holder til i Åkrehamn.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659 937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23 129 685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23 320 591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JILL ALINE  –  100,0 %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JAN LEON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4270 Åkrehamn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925 904 589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AS</a:t>
            </a:r>
          </a:p>
        </p:txBody>
      </p:sp>
    </p:spTree>
  </p:cSld>
  <p:clrMapOvr>
    <a:masterClrMapping xmlns:a="http://schemas.openxmlformats.org/drawingml/2006/main"/>
  </p:clrMapOvr>
</p:sld>
</file>