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16574c7d6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bd5ece07d4ce9"/>
  </p:sldMasterIdLst>
  <p:sldIdLst>
    <p:sldId xmlns:r="http://schemas.openxmlformats.org/officeDocument/2006/relationships" id="256" r:id="R49abec1a94fa4d35"/>
    <p:sldId xmlns:r="http://schemas.openxmlformats.org/officeDocument/2006/relationships" id="257" r:id="R94c6f789d2fd438b"/>
    <p:sldId xmlns:r="http://schemas.openxmlformats.org/officeDocument/2006/relationships" id="258" r:id="R73ec37722a0046ea"/>
    <p:sldId xmlns:r="http://schemas.openxmlformats.org/officeDocument/2006/relationships" id="259" r:id="R33ddab612afd41db"/>
    <p:sldId xmlns:r="http://schemas.openxmlformats.org/officeDocument/2006/relationships" id="260" r:id="Rf2c8c95ec5a54cd6"/>
    <p:sldId xmlns:r="http://schemas.openxmlformats.org/officeDocument/2006/relationships" id="261" r:id="R34806eecbf5c4625"/>
    <p:sldId xmlns:r="http://schemas.openxmlformats.org/officeDocument/2006/relationships" id="262" r:id="R0edb33a30249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bd5ece07d4ce9" /><Relationship Type="http://schemas.openxmlformats.org/officeDocument/2006/relationships/slide" Target="/ppt/slides/slide1.xml" Id="R49abec1a94fa4d35" /><Relationship Type="http://schemas.openxmlformats.org/officeDocument/2006/relationships/slide" Target="/ppt/slides/slide2.xml" Id="R94c6f789d2fd438b" /><Relationship Type="http://schemas.openxmlformats.org/officeDocument/2006/relationships/slide" Target="/ppt/slides/slide3.xml" Id="R73ec37722a0046ea" /><Relationship Type="http://schemas.openxmlformats.org/officeDocument/2006/relationships/slide" Target="/ppt/slides/slide4.xml" Id="R33ddab612afd41db" /><Relationship Type="http://schemas.openxmlformats.org/officeDocument/2006/relationships/slide" Target="/ppt/slides/slide5.xml" Id="Rf2c8c95ec5a54cd6" /><Relationship Type="http://schemas.openxmlformats.org/officeDocument/2006/relationships/slide" Target="/ppt/slides/slide6.xml" Id="R34806eecbf5c4625" /><Relationship Type="http://schemas.openxmlformats.org/officeDocument/2006/relationships/slide" Target="/ppt/slides/slide7.xml" Id="R0edb33a30249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4165d492c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8cc26ed4846fe" /><Relationship Type="http://schemas.openxmlformats.org/officeDocument/2006/relationships/theme" Target="/ppt/slideMasters/theme/theme1.xml" Id="R02641146fc11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8cc26ed48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50c4cffe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29a7b07f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fd811c3248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81db48a31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dd0ec9b83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80ad817142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93c7f9cf648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HTK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HTK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973 645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3 090 550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3 266 979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TORE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