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6bee8b362854f1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fcafb0ec03a45cf"/>
  </p:sldMasterIdLst>
  <p:sldIdLst>
    <p:sldId xmlns:r="http://schemas.openxmlformats.org/officeDocument/2006/relationships" id="256" r:id="R2d65d204573941d2"/>
    <p:sldId xmlns:r="http://schemas.openxmlformats.org/officeDocument/2006/relationships" id="257" r:id="R90b98a5be5b24d68"/>
    <p:sldId xmlns:r="http://schemas.openxmlformats.org/officeDocument/2006/relationships" id="258" r:id="Rc253be79e078464d"/>
    <p:sldId xmlns:r="http://schemas.openxmlformats.org/officeDocument/2006/relationships" id="259" r:id="Rf9f3ce6653724f62"/>
    <p:sldId xmlns:r="http://schemas.openxmlformats.org/officeDocument/2006/relationships" id="260" r:id="R08fc4e2412a24c39"/>
    <p:sldId xmlns:r="http://schemas.openxmlformats.org/officeDocument/2006/relationships" id="261" r:id="Raaedb40289c647d8"/>
    <p:sldId xmlns:r="http://schemas.openxmlformats.org/officeDocument/2006/relationships" id="262" r:id="R2a945fcc97f440a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fcafb0ec03a45cf" /><Relationship Type="http://schemas.openxmlformats.org/officeDocument/2006/relationships/slide" Target="/ppt/slides/slide1.xml" Id="R2d65d204573941d2" /><Relationship Type="http://schemas.openxmlformats.org/officeDocument/2006/relationships/slide" Target="/ppt/slides/slide2.xml" Id="R90b98a5be5b24d68" /><Relationship Type="http://schemas.openxmlformats.org/officeDocument/2006/relationships/slide" Target="/ppt/slides/slide3.xml" Id="Rc253be79e078464d" /><Relationship Type="http://schemas.openxmlformats.org/officeDocument/2006/relationships/slide" Target="/ppt/slides/slide4.xml" Id="Rf9f3ce6653724f62" /><Relationship Type="http://schemas.openxmlformats.org/officeDocument/2006/relationships/slide" Target="/ppt/slides/slide5.xml" Id="R08fc4e2412a24c39" /><Relationship Type="http://schemas.openxmlformats.org/officeDocument/2006/relationships/slide" Target="/ppt/slides/slide6.xml" Id="Raaedb40289c647d8" /><Relationship Type="http://schemas.openxmlformats.org/officeDocument/2006/relationships/slide" Target="/ppt/slides/slide7.xml" Id="R2a945fcc97f440a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090c5e40821409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f5de3baa494103" /><Relationship Type="http://schemas.openxmlformats.org/officeDocument/2006/relationships/theme" Target="/ppt/slideMasters/theme/theme1.xml" Id="Ree69324c9503462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8f5de3baa49410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6d7ad4cf6f484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a62f547e764fa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2dc7fc41fc4b9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4b7e868a47418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d3c6abe7e340b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e182ebde7748a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2176cd7af1450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IGGY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IGGY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IGGY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IGGY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IGGY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IGGY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−1 576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−1 576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−6 633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434 700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IGGY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INGHILLERI LUDVIG 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IGGY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Alexander Inghilleri, Casparis gate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0174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925 898 430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IGGY HOLDING AS</a:t>
            </a:r>
          </a:p>
        </p:txBody>
      </p:sp>
    </p:spTree>
  </p:cSld>
  <p:clrMapOvr>
    <a:masterClrMapping xmlns:a="http://schemas.openxmlformats.org/drawingml/2006/main"/>
  </p:clrMapOvr>
</p:sld>
</file>