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bc1e6a3c164a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27554592674892"/>
  </p:sldMasterIdLst>
  <p:sldIdLst>
    <p:sldId xmlns:r="http://schemas.openxmlformats.org/officeDocument/2006/relationships" id="256" r:id="R10465ade6b6f4218"/>
    <p:sldId xmlns:r="http://schemas.openxmlformats.org/officeDocument/2006/relationships" id="257" r:id="Ra018748841ad4fad"/>
    <p:sldId xmlns:r="http://schemas.openxmlformats.org/officeDocument/2006/relationships" id="258" r:id="Ra392e72d1acc4cdf"/>
    <p:sldId xmlns:r="http://schemas.openxmlformats.org/officeDocument/2006/relationships" id="259" r:id="Rd5fcc173dca345d5"/>
    <p:sldId xmlns:r="http://schemas.openxmlformats.org/officeDocument/2006/relationships" id="260" r:id="R4242eb917820428a"/>
    <p:sldId xmlns:r="http://schemas.openxmlformats.org/officeDocument/2006/relationships" id="261" r:id="R11089f0667ef47bf"/>
    <p:sldId xmlns:r="http://schemas.openxmlformats.org/officeDocument/2006/relationships" id="262" r:id="Rb252749e676c49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27554592674892" /><Relationship Type="http://schemas.openxmlformats.org/officeDocument/2006/relationships/slide" Target="/ppt/slides/slide1.xml" Id="R10465ade6b6f4218" /><Relationship Type="http://schemas.openxmlformats.org/officeDocument/2006/relationships/slide" Target="/ppt/slides/slide2.xml" Id="Ra018748841ad4fad" /><Relationship Type="http://schemas.openxmlformats.org/officeDocument/2006/relationships/slide" Target="/ppt/slides/slide3.xml" Id="Ra392e72d1acc4cdf" /><Relationship Type="http://schemas.openxmlformats.org/officeDocument/2006/relationships/slide" Target="/ppt/slides/slide4.xml" Id="Rd5fcc173dca345d5" /><Relationship Type="http://schemas.openxmlformats.org/officeDocument/2006/relationships/slide" Target="/ppt/slides/slide5.xml" Id="R4242eb917820428a" /><Relationship Type="http://schemas.openxmlformats.org/officeDocument/2006/relationships/slide" Target="/ppt/slides/slide6.xml" Id="R11089f0667ef47bf" /><Relationship Type="http://schemas.openxmlformats.org/officeDocument/2006/relationships/slide" Target="/ppt/slides/slide7.xml" Id="Rb252749e676c49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a4cc28d0164b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8b80fd3f44a1e" /><Relationship Type="http://schemas.openxmlformats.org/officeDocument/2006/relationships/theme" Target="/ppt/slideMasters/theme/theme1.xml" Id="R3d960f2b53994c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48b80fd3f44a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17d49eb3a48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6e2250ffa44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29e2aa8c245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a8742515249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81668649342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2e61534bf42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4884e4ddc48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MONAARVIK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MONAARVIK AS ble etablert [år] og holder til i Deknepollen.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783 506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10 588 016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10 598 043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ÅRVIK MONA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Tennebø 143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6718 Deknepollen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