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f2632de43b42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cf43d3ea184099"/>
  </p:sldMasterIdLst>
  <p:sldIdLst>
    <p:sldId xmlns:r="http://schemas.openxmlformats.org/officeDocument/2006/relationships" id="256" r:id="R73a139731c054438"/>
    <p:sldId xmlns:r="http://schemas.openxmlformats.org/officeDocument/2006/relationships" id="257" r:id="Rd3641f20be53417b"/>
    <p:sldId xmlns:r="http://schemas.openxmlformats.org/officeDocument/2006/relationships" id="258" r:id="R1c4de284ef264fb2"/>
    <p:sldId xmlns:r="http://schemas.openxmlformats.org/officeDocument/2006/relationships" id="259" r:id="Ra357052d03bd480c"/>
    <p:sldId xmlns:r="http://schemas.openxmlformats.org/officeDocument/2006/relationships" id="260" r:id="Rd0b0f1cd65e14e67"/>
    <p:sldId xmlns:r="http://schemas.openxmlformats.org/officeDocument/2006/relationships" id="261" r:id="Rcf9eeaed65804e3b"/>
    <p:sldId xmlns:r="http://schemas.openxmlformats.org/officeDocument/2006/relationships" id="262" r:id="R0d5e7ede1eae46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cf43d3ea184099" /><Relationship Type="http://schemas.openxmlformats.org/officeDocument/2006/relationships/slide" Target="/ppt/slides/slide1.xml" Id="R73a139731c054438" /><Relationship Type="http://schemas.openxmlformats.org/officeDocument/2006/relationships/slide" Target="/ppt/slides/slide2.xml" Id="Rd3641f20be53417b" /><Relationship Type="http://schemas.openxmlformats.org/officeDocument/2006/relationships/slide" Target="/ppt/slides/slide3.xml" Id="R1c4de284ef264fb2" /><Relationship Type="http://schemas.openxmlformats.org/officeDocument/2006/relationships/slide" Target="/ppt/slides/slide4.xml" Id="Ra357052d03bd480c" /><Relationship Type="http://schemas.openxmlformats.org/officeDocument/2006/relationships/slide" Target="/ppt/slides/slide5.xml" Id="Rd0b0f1cd65e14e67" /><Relationship Type="http://schemas.openxmlformats.org/officeDocument/2006/relationships/slide" Target="/ppt/slides/slide6.xml" Id="Rcf9eeaed65804e3b" /><Relationship Type="http://schemas.openxmlformats.org/officeDocument/2006/relationships/slide" Target="/ppt/slides/slide7.xml" Id="R0d5e7ede1eae46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d2f8a2d5a24c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baf026dde4477" /><Relationship Type="http://schemas.openxmlformats.org/officeDocument/2006/relationships/theme" Target="/ppt/slideMasters/theme/theme1.xml" Id="R0d1c901767b54b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1baf026dde44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408a7e4dff40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128e5291a246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0eca653314e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d7b6cff2e041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06452d90b243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a9c30dba54a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41b2b3c124d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KLIMA OG BYGG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KLIMA OG BYGG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24 171 106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35 371 109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61 540 340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STABILO AS  –  62,0 %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 PROSJEKT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PS PROSJEKT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SVAMS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JASK HOLDING AS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LMK HOLDING AS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 Wickstrøms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es@fiberas.no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925 856 487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