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f19fb6acb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e6e51b0be4956"/>
  </p:sldMasterIdLst>
  <p:sldIdLst>
    <p:sldId xmlns:r="http://schemas.openxmlformats.org/officeDocument/2006/relationships" id="256" r:id="R361be9bc3e80443d"/>
    <p:sldId xmlns:r="http://schemas.openxmlformats.org/officeDocument/2006/relationships" id="257" r:id="Rbf3d31be688e4206"/>
    <p:sldId xmlns:r="http://schemas.openxmlformats.org/officeDocument/2006/relationships" id="258" r:id="R7e5f4b9bc82f4cff"/>
    <p:sldId xmlns:r="http://schemas.openxmlformats.org/officeDocument/2006/relationships" id="259" r:id="R4f01d39dd8f94dff"/>
    <p:sldId xmlns:r="http://schemas.openxmlformats.org/officeDocument/2006/relationships" id="260" r:id="Rbac925bd7c76408a"/>
    <p:sldId xmlns:r="http://schemas.openxmlformats.org/officeDocument/2006/relationships" id="261" r:id="Re6d51f43b0b4409d"/>
    <p:sldId xmlns:r="http://schemas.openxmlformats.org/officeDocument/2006/relationships" id="262" r:id="Rb0059a4521ef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e6e51b0be4956" /><Relationship Type="http://schemas.openxmlformats.org/officeDocument/2006/relationships/slide" Target="/ppt/slides/slide1.xml" Id="R361be9bc3e80443d" /><Relationship Type="http://schemas.openxmlformats.org/officeDocument/2006/relationships/slide" Target="/ppt/slides/slide2.xml" Id="Rbf3d31be688e4206" /><Relationship Type="http://schemas.openxmlformats.org/officeDocument/2006/relationships/slide" Target="/ppt/slides/slide3.xml" Id="R7e5f4b9bc82f4cff" /><Relationship Type="http://schemas.openxmlformats.org/officeDocument/2006/relationships/slide" Target="/ppt/slides/slide4.xml" Id="R4f01d39dd8f94dff" /><Relationship Type="http://schemas.openxmlformats.org/officeDocument/2006/relationships/slide" Target="/ppt/slides/slide5.xml" Id="Rbac925bd7c76408a" /><Relationship Type="http://schemas.openxmlformats.org/officeDocument/2006/relationships/slide" Target="/ppt/slides/slide6.xml" Id="Re6d51f43b0b4409d" /><Relationship Type="http://schemas.openxmlformats.org/officeDocument/2006/relationships/slide" Target="/ppt/slides/slide7.xml" Id="Rb0059a4521ef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44ba45ed449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e0f6851954883" /><Relationship Type="http://schemas.openxmlformats.org/officeDocument/2006/relationships/theme" Target="/ppt/slideMasters/theme/theme1.xml" Id="R57c1552d5ed8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e0f685195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bf02b8ba44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92c0c8da9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46afc2ff5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c7d5ebec9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be235e7f242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5d5d8bf446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7673022db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