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68e89df1fe42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9d656e03224a57"/>
  </p:sldMasterIdLst>
  <p:sldIdLst>
    <p:sldId xmlns:r="http://schemas.openxmlformats.org/officeDocument/2006/relationships" id="256" r:id="Rfb8b13dcd3844035"/>
    <p:sldId xmlns:r="http://schemas.openxmlformats.org/officeDocument/2006/relationships" id="257" r:id="R5b2b5fbca93b4515"/>
    <p:sldId xmlns:r="http://schemas.openxmlformats.org/officeDocument/2006/relationships" id="258" r:id="Rb3810cea10b84833"/>
    <p:sldId xmlns:r="http://schemas.openxmlformats.org/officeDocument/2006/relationships" id="259" r:id="Ra195a4cdf22a4538"/>
    <p:sldId xmlns:r="http://schemas.openxmlformats.org/officeDocument/2006/relationships" id="260" r:id="R7812cc4a021f4be2"/>
    <p:sldId xmlns:r="http://schemas.openxmlformats.org/officeDocument/2006/relationships" id="261" r:id="R00c068c2cd16413d"/>
    <p:sldId xmlns:r="http://schemas.openxmlformats.org/officeDocument/2006/relationships" id="262" r:id="R430bccab464c4a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9d656e03224a57" /><Relationship Type="http://schemas.openxmlformats.org/officeDocument/2006/relationships/slide" Target="/ppt/slides/slide1.xml" Id="Rfb8b13dcd3844035" /><Relationship Type="http://schemas.openxmlformats.org/officeDocument/2006/relationships/slide" Target="/ppt/slides/slide2.xml" Id="R5b2b5fbca93b4515" /><Relationship Type="http://schemas.openxmlformats.org/officeDocument/2006/relationships/slide" Target="/ppt/slides/slide3.xml" Id="Rb3810cea10b84833" /><Relationship Type="http://schemas.openxmlformats.org/officeDocument/2006/relationships/slide" Target="/ppt/slides/slide4.xml" Id="Ra195a4cdf22a4538" /><Relationship Type="http://schemas.openxmlformats.org/officeDocument/2006/relationships/slide" Target="/ppt/slides/slide5.xml" Id="R7812cc4a021f4be2" /><Relationship Type="http://schemas.openxmlformats.org/officeDocument/2006/relationships/slide" Target="/ppt/slides/slide6.xml" Id="R00c068c2cd16413d" /><Relationship Type="http://schemas.openxmlformats.org/officeDocument/2006/relationships/slide" Target="/ppt/slides/slide7.xml" Id="R430bccab464c4a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fa04debd6d4c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8947d9d864570" /><Relationship Type="http://schemas.openxmlformats.org/officeDocument/2006/relationships/theme" Target="/ppt/slideMasters/theme/theme1.xml" Id="R108519c8fc3440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88947d9d86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abc76d0214b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56b927b0044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d6f4621f240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914b815304a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b9411275d4c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edeac8fbd4d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5d41298ea49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 OG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 OG BYGG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24 171 106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35 371 109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61 540 340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es@fiberas.no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925 856 487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