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10a675c6e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a3e176ccd4037"/>
  </p:sldMasterIdLst>
  <p:sldIdLst>
    <p:sldId xmlns:r="http://schemas.openxmlformats.org/officeDocument/2006/relationships" id="256" r:id="Rd7377b4588dd41f0"/>
    <p:sldId xmlns:r="http://schemas.openxmlformats.org/officeDocument/2006/relationships" id="257" r:id="Re0f4f53383c24f42"/>
    <p:sldId xmlns:r="http://schemas.openxmlformats.org/officeDocument/2006/relationships" id="258" r:id="Ra3c1186cfebf4e2b"/>
    <p:sldId xmlns:r="http://schemas.openxmlformats.org/officeDocument/2006/relationships" id="259" r:id="Ra22264ab19e44415"/>
    <p:sldId xmlns:r="http://schemas.openxmlformats.org/officeDocument/2006/relationships" id="260" r:id="R6b5ad9ae9a1e4690"/>
    <p:sldId xmlns:r="http://schemas.openxmlformats.org/officeDocument/2006/relationships" id="261" r:id="R88953165efba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a3e176ccd4037" /><Relationship Type="http://schemas.openxmlformats.org/officeDocument/2006/relationships/slide" Target="/ppt/slides/slide1.xml" Id="Rd7377b4588dd41f0" /><Relationship Type="http://schemas.openxmlformats.org/officeDocument/2006/relationships/slide" Target="/ppt/slides/slide2.xml" Id="Re0f4f53383c24f42" /><Relationship Type="http://schemas.openxmlformats.org/officeDocument/2006/relationships/slide" Target="/ppt/slides/slide3.xml" Id="Ra3c1186cfebf4e2b" /><Relationship Type="http://schemas.openxmlformats.org/officeDocument/2006/relationships/slide" Target="/ppt/slides/slide4.xml" Id="Ra22264ab19e44415" /><Relationship Type="http://schemas.openxmlformats.org/officeDocument/2006/relationships/slide" Target="/ppt/slides/slide5.xml" Id="R6b5ad9ae9a1e4690" /><Relationship Type="http://schemas.openxmlformats.org/officeDocument/2006/relationships/slide" Target="/ppt/slides/slide6.xml" Id="R88953165efba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f9f4f4a6d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c4e31fe674dd6" /><Relationship Type="http://schemas.openxmlformats.org/officeDocument/2006/relationships/theme" Target="/ppt/slideMasters/theme/theme1.xml" Id="Re8ee8839b1ca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c4e31fe67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ed9cf4ad9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b5caa671b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497bc5e21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528ce6715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ae44a8243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5b0133762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