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303e0a4bf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28523a5b3f4b58"/>
  </p:sldMasterIdLst>
  <p:sldIdLst>
    <p:sldId xmlns:r="http://schemas.openxmlformats.org/officeDocument/2006/relationships" id="256" r:id="R85768b9611f646af"/>
    <p:sldId xmlns:r="http://schemas.openxmlformats.org/officeDocument/2006/relationships" id="257" r:id="R05fee6df597f4fbf"/>
    <p:sldId xmlns:r="http://schemas.openxmlformats.org/officeDocument/2006/relationships" id="258" r:id="Rb42168773d7147ed"/>
    <p:sldId xmlns:r="http://schemas.openxmlformats.org/officeDocument/2006/relationships" id="259" r:id="R120f46e2dfda4403"/>
    <p:sldId xmlns:r="http://schemas.openxmlformats.org/officeDocument/2006/relationships" id="260" r:id="Redd28ede9fdd4d5c"/>
    <p:sldId xmlns:r="http://schemas.openxmlformats.org/officeDocument/2006/relationships" id="261" r:id="R5cb9a89e2f654225"/>
    <p:sldId xmlns:r="http://schemas.openxmlformats.org/officeDocument/2006/relationships" id="262" r:id="R583a9e9301d74c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28523a5b3f4b58" /><Relationship Type="http://schemas.openxmlformats.org/officeDocument/2006/relationships/slide" Target="/ppt/slides/slide1.xml" Id="R85768b9611f646af" /><Relationship Type="http://schemas.openxmlformats.org/officeDocument/2006/relationships/slide" Target="/ppt/slides/slide2.xml" Id="R05fee6df597f4fbf" /><Relationship Type="http://schemas.openxmlformats.org/officeDocument/2006/relationships/slide" Target="/ppt/slides/slide3.xml" Id="Rb42168773d7147ed" /><Relationship Type="http://schemas.openxmlformats.org/officeDocument/2006/relationships/slide" Target="/ppt/slides/slide4.xml" Id="R120f46e2dfda4403" /><Relationship Type="http://schemas.openxmlformats.org/officeDocument/2006/relationships/slide" Target="/ppt/slides/slide5.xml" Id="Redd28ede9fdd4d5c" /><Relationship Type="http://schemas.openxmlformats.org/officeDocument/2006/relationships/slide" Target="/ppt/slides/slide6.xml" Id="R5cb9a89e2f654225" /><Relationship Type="http://schemas.openxmlformats.org/officeDocument/2006/relationships/slide" Target="/ppt/slides/slide7.xml" Id="R583a9e9301d74c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e57d507e8243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5bda577b4935" /><Relationship Type="http://schemas.openxmlformats.org/officeDocument/2006/relationships/theme" Target="/ppt/slideMasters/theme/theme1.xml" Id="R819181adde114f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b5bda577b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6716de68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0477300f9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f488804ff40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972824ff040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0123de3fd47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291726da941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ecaf4d578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1 342 580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MEBRAHTU WELDERUFAEL WELDESLASSIE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Sigurds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