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57f369774942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9d4acdcf5f4c26"/>
  </p:sldMasterIdLst>
  <p:sldIdLst>
    <p:sldId xmlns:r="http://schemas.openxmlformats.org/officeDocument/2006/relationships" id="256" r:id="R17824680127149d8"/>
    <p:sldId xmlns:r="http://schemas.openxmlformats.org/officeDocument/2006/relationships" id="257" r:id="Re0fc55edcc914fda"/>
    <p:sldId xmlns:r="http://schemas.openxmlformats.org/officeDocument/2006/relationships" id="258" r:id="R7bddac089153475d"/>
    <p:sldId xmlns:r="http://schemas.openxmlformats.org/officeDocument/2006/relationships" id="259" r:id="Raee87a26bf8a4632"/>
    <p:sldId xmlns:r="http://schemas.openxmlformats.org/officeDocument/2006/relationships" id="260" r:id="R8ebfaeece0664cf0"/>
    <p:sldId xmlns:r="http://schemas.openxmlformats.org/officeDocument/2006/relationships" id="261" r:id="Rd40e69c147004ed4"/>
    <p:sldId xmlns:r="http://schemas.openxmlformats.org/officeDocument/2006/relationships" id="262" r:id="Rac1f997f43f647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9d4acdcf5f4c26" /><Relationship Type="http://schemas.openxmlformats.org/officeDocument/2006/relationships/slide" Target="/ppt/slides/slide1.xml" Id="R17824680127149d8" /><Relationship Type="http://schemas.openxmlformats.org/officeDocument/2006/relationships/slide" Target="/ppt/slides/slide2.xml" Id="Re0fc55edcc914fda" /><Relationship Type="http://schemas.openxmlformats.org/officeDocument/2006/relationships/slide" Target="/ppt/slides/slide3.xml" Id="R7bddac089153475d" /><Relationship Type="http://schemas.openxmlformats.org/officeDocument/2006/relationships/slide" Target="/ppt/slides/slide4.xml" Id="Raee87a26bf8a4632" /><Relationship Type="http://schemas.openxmlformats.org/officeDocument/2006/relationships/slide" Target="/ppt/slides/slide5.xml" Id="R8ebfaeece0664cf0" /><Relationship Type="http://schemas.openxmlformats.org/officeDocument/2006/relationships/slide" Target="/ppt/slides/slide6.xml" Id="Rd40e69c147004ed4" /><Relationship Type="http://schemas.openxmlformats.org/officeDocument/2006/relationships/slide" Target="/ppt/slides/slide7.xml" Id="Rac1f997f43f647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258f03e77a45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503b8349a4d22" /><Relationship Type="http://schemas.openxmlformats.org/officeDocument/2006/relationships/theme" Target="/ppt/slideMasters/theme/theme1.xml" Id="R6959a034d2214b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f503b8349a4d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d0dfe30b64b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e8d7db8d047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8c33e7bc64a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80bf57a5a45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6c40ed2a441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a4198ea4642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b37ebd28643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SPILKA BUILDING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SPILKA BUILDING SOLUTIONS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15 097 615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−6 549 662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−6 060 650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3 661 562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16 914 224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SPILKA INDUSTRI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Langrabben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925 851 949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