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9eaa8df56642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ff9f431464eba"/>
  </p:sldMasterIdLst>
  <p:sldIdLst>
    <p:sldId xmlns:r="http://schemas.openxmlformats.org/officeDocument/2006/relationships" id="256" r:id="Rfb271f75294c4ead"/>
    <p:sldId xmlns:r="http://schemas.openxmlformats.org/officeDocument/2006/relationships" id="257" r:id="Rea0f13fe2fa04d6c"/>
    <p:sldId xmlns:r="http://schemas.openxmlformats.org/officeDocument/2006/relationships" id="258" r:id="R73ee30d127d14575"/>
    <p:sldId xmlns:r="http://schemas.openxmlformats.org/officeDocument/2006/relationships" id="259" r:id="R30153bf914344d47"/>
    <p:sldId xmlns:r="http://schemas.openxmlformats.org/officeDocument/2006/relationships" id="260" r:id="R5b127c4377a2435e"/>
    <p:sldId xmlns:r="http://schemas.openxmlformats.org/officeDocument/2006/relationships" id="261" r:id="R39e8b5b4d3814692"/>
    <p:sldId xmlns:r="http://schemas.openxmlformats.org/officeDocument/2006/relationships" id="262" r:id="R093051ed30b544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ff9f431464eba" /><Relationship Type="http://schemas.openxmlformats.org/officeDocument/2006/relationships/slide" Target="/ppt/slides/slide1.xml" Id="Rfb271f75294c4ead" /><Relationship Type="http://schemas.openxmlformats.org/officeDocument/2006/relationships/slide" Target="/ppt/slides/slide2.xml" Id="Rea0f13fe2fa04d6c" /><Relationship Type="http://schemas.openxmlformats.org/officeDocument/2006/relationships/slide" Target="/ppt/slides/slide3.xml" Id="R73ee30d127d14575" /><Relationship Type="http://schemas.openxmlformats.org/officeDocument/2006/relationships/slide" Target="/ppt/slides/slide4.xml" Id="R30153bf914344d47" /><Relationship Type="http://schemas.openxmlformats.org/officeDocument/2006/relationships/slide" Target="/ppt/slides/slide5.xml" Id="R5b127c4377a2435e" /><Relationship Type="http://schemas.openxmlformats.org/officeDocument/2006/relationships/slide" Target="/ppt/slides/slide6.xml" Id="R39e8b5b4d3814692" /><Relationship Type="http://schemas.openxmlformats.org/officeDocument/2006/relationships/slide" Target="/ppt/slides/slide7.xml" Id="R093051ed30b544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6a2d8f6654c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4d630d4d94b44" /><Relationship Type="http://schemas.openxmlformats.org/officeDocument/2006/relationships/theme" Target="/ppt/slideMasters/theme/theme1.xml" Id="Rf4110aa8b64d48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04d630d4d94b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a7fcff00d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d7cc69625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7299381be4d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590872b1942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b65263b754d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81ab0548e45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f77c6eaf346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