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d008b440045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9de580f7c435c"/>
  </p:sldMasterIdLst>
  <p:sldIdLst>
    <p:sldId xmlns:r="http://schemas.openxmlformats.org/officeDocument/2006/relationships" id="256" r:id="R98394135e29d4bac"/>
    <p:sldId xmlns:r="http://schemas.openxmlformats.org/officeDocument/2006/relationships" id="257" r:id="R2cfc6ad6ec384746"/>
    <p:sldId xmlns:r="http://schemas.openxmlformats.org/officeDocument/2006/relationships" id="258" r:id="Ra2938346f21448fd"/>
    <p:sldId xmlns:r="http://schemas.openxmlformats.org/officeDocument/2006/relationships" id="259" r:id="R4d7bc0d5675c412d"/>
    <p:sldId xmlns:r="http://schemas.openxmlformats.org/officeDocument/2006/relationships" id="260" r:id="R71c171da4a94415e"/>
    <p:sldId xmlns:r="http://schemas.openxmlformats.org/officeDocument/2006/relationships" id="261" r:id="Rff72a3d7b5f3462b"/>
    <p:sldId xmlns:r="http://schemas.openxmlformats.org/officeDocument/2006/relationships" id="262" r:id="R106900dd6a99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9de580f7c435c" /><Relationship Type="http://schemas.openxmlformats.org/officeDocument/2006/relationships/slide" Target="/ppt/slides/slide1.xml" Id="R98394135e29d4bac" /><Relationship Type="http://schemas.openxmlformats.org/officeDocument/2006/relationships/slide" Target="/ppt/slides/slide2.xml" Id="R2cfc6ad6ec384746" /><Relationship Type="http://schemas.openxmlformats.org/officeDocument/2006/relationships/slide" Target="/ppt/slides/slide3.xml" Id="Ra2938346f21448fd" /><Relationship Type="http://schemas.openxmlformats.org/officeDocument/2006/relationships/slide" Target="/ppt/slides/slide4.xml" Id="R4d7bc0d5675c412d" /><Relationship Type="http://schemas.openxmlformats.org/officeDocument/2006/relationships/slide" Target="/ppt/slides/slide5.xml" Id="R71c171da4a94415e" /><Relationship Type="http://schemas.openxmlformats.org/officeDocument/2006/relationships/slide" Target="/ppt/slides/slide6.xml" Id="Rff72a3d7b5f3462b" /><Relationship Type="http://schemas.openxmlformats.org/officeDocument/2006/relationships/slide" Target="/ppt/slides/slide7.xml" Id="R106900dd6a99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46bcf90aa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0f558c2044f0b" /><Relationship Type="http://schemas.openxmlformats.org/officeDocument/2006/relationships/theme" Target="/ppt/slideMasters/theme/theme1.xml" Id="Rd592f69c8537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80f558c204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c2b6102ae4b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f8eca0f58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199ae214d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6ebec566b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4b54596d048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3c88f05c94a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7063fee9044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32 783 770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32 848 510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KROHN-DALE LARS-MARTIN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