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a47b36a11742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ed2c8ff301424f"/>
  </p:sldMasterIdLst>
  <p:sldIdLst>
    <p:sldId xmlns:r="http://schemas.openxmlformats.org/officeDocument/2006/relationships" id="256" r:id="Rbb6de65aaae1470a"/>
    <p:sldId xmlns:r="http://schemas.openxmlformats.org/officeDocument/2006/relationships" id="257" r:id="R7fd62bdb6b1f4b88"/>
    <p:sldId xmlns:r="http://schemas.openxmlformats.org/officeDocument/2006/relationships" id="258" r:id="R4f9b98f96673439f"/>
    <p:sldId xmlns:r="http://schemas.openxmlformats.org/officeDocument/2006/relationships" id="259" r:id="Rf3542177bf0542e1"/>
    <p:sldId xmlns:r="http://schemas.openxmlformats.org/officeDocument/2006/relationships" id="260" r:id="Ra31a7360120c48a1"/>
    <p:sldId xmlns:r="http://schemas.openxmlformats.org/officeDocument/2006/relationships" id="261" r:id="R1dc96167573147a2"/>
    <p:sldId xmlns:r="http://schemas.openxmlformats.org/officeDocument/2006/relationships" id="262" r:id="R048babf8b63841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ed2c8ff301424f" /><Relationship Type="http://schemas.openxmlformats.org/officeDocument/2006/relationships/slide" Target="/ppt/slides/slide1.xml" Id="Rbb6de65aaae1470a" /><Relationship Type="http://schemas.openxmlformats.org/officeDocument/2006/relationships/slide" Target="/ppt/slides/slide2.xml" Id="R7fd62bdb6b1f4b88" /><Relationship Type="http://schemas.openxmlformats.org/officeDocument/2006/relationships/slide" Target="/ppt/slides/slide3.xml" Id="R4f9b98f96673439f" /><Relationship Type="http://schemas.openxmlformats.org/officeDocument/2006/relationships/slide" Target="/ppt/slides/slide4.xml" Id="Rf3542177bf0542e1" /><Relationship Type="http://schemas.openxmlformats.org/officeDocument/2006/relationships/slide" Target="/ppt/slides/slide5.xml" Id="Ra31a7360120c48a1" /><Relationship Type="http://schemas.openxmlformats.org/officeDocument/2006/relationships/slide" Target="/ppt/slides/slide6.xml" Id="R1dc96167573147a2" /><Relationship Type="http://schemas.openxmlformats.org/officeDocument/2006/relationships/slide" Target="/ppt/slides/slide7.xml" Id="R048babf8b63841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fa0df9cfad4a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b1f2c2563346ea" /><Relationship Type="http://schemas.openxmlformats.org/officeDocument/2006/relationships/theme" Target="/ppt/slideMasters/theme/theme1.xml" Id="Ra320cf7a4b9448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b1f2c2563346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148b8412f4b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4ad6a221244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7254015ed49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955863bf240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204e85f2542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46dc6850847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84a31e6174b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MONTAN AS ble etablert [år] og holder til i Aure.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11 168 835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11 023 166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10 403 295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185 532 307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199 460 707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PORTIV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STEMNA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STEMSHAUG SIV H HELGHEIM  –  6,8 %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HAVIAR AS  –  3,2 %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Brekkvegen 1125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6690 Aure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925 814 970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MONTAN AS</a:t>
            </a:r>
          </a:p>
        </p:txBody>
      </p:sp>
    </p:spTree>
  </p:cSld>
  <p:clrMapOvr>
    <a:masterClrMapping xmlns:a="http://schemas.openxmlformats.org/drawingml/2006/main"/>
  </p:clrMapOvr>
</p:sld>
</file>