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90ae0f6be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396c4ce4324e42"/>
  </p:sldMasterIdLst>
  <p:sldIdLst>
    <p:sldId xmlns:r="http://schemas.openxmlformats.org/officeDocument/2006/relationships" id="256" r:id="Ree0b615b8a934407"/>
    <p:sldId xmlns:r="http://schemas.openxmlformats.org/officeDocument/2006/relationships" id="257" r:id="R1333db52425a4633"/>
    <p:sldId xmlns:r="http://schemas.openxmlformats.org/officeDocument/2006/relationships" id="258" r:id="R3aaa9cad33cc4a25"/>
    <p:sldId xmlns:r="http://schemas.openxmlformats.org/officeDocument/2006/relationships" id="259" r:id="R056842d2ffd1418c"/>
    <p:sldId xmlns:r="http://schemas.openxmlformats.org/officeDocument/2006/relationships" id="260" r:id="Rf4c0c6a1fd7e450e"/>
    <p:sldId xmlns:r="http://schemas.openxmlformats.org/officeDocument/2006/relationships" id="261" r:id="R88afb41d4e064f69"/>
    <p:sldId xmlns:r="http://schemas.openxmlformats.org/officeDocument/2006/relationships" id="262" r:id="R3b30b1b05559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96c4ce4324e42" /><Relationship Type="http://schemas.openxmlformats.org/officeDocument/2006/relationships/slide" Target="/ppt/slides/slide1.xml" Id="Ree0b615b8a934407" /><Relationship Type="http://schemas.openxmlformats.org/officeDocument/2006/relationships/slide" Target="/ppt/slides/slide2.xml" Id="R1333db52425a4633" /><Relationship Type="http://schemas.openxmlformats.org/officeDocument/2006/relationships/slide" Target="/ppt/slides/slide3.xml" Id="R3aaa9cad33cc4a25" /><Relationship Type="http://schemas.openxmlformats.org/officeDocument/2006/relationships/slide" Target="/ppt/slides/slide4.xml" Id="R056842d2ffd1418c" /><Relationship Type="http://schemas.openxmlformats.org/officeDocument/2006/relationships/slide" Target="/ppt/slides/slide5.xml" Id="Rf4c0c6a1fd7e450e" /><Relationship Type="http://schemas.openxmlformats.org/officeDocument/2006/relationships/slide" Target="/ppt/slides/slide6.xml" Id="R88afb41d4e064f69" /><Relationship Type="http://schemas.openxmlformats.org/officeDocument/2006/relationships/slide" Target="/ppt/slides/slide7.xml" Id="R3b30b1b05559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c2f434ced4e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e25e04f094452" /><Relationship Type="http://schemas.openxmlformats.org/officeDocument/2006/relationships/theme" Target="/ppt/slideMasters/theme/theme1.xml" Id="R1ef4d76db7f9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e25e04f09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615ab818643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378b29df747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b430b823a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a4f11fcb4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4bc151dd4b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694dcb5714f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c33349814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REGNSKAP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1 086 588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 JØRGENSEN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REGNSKAP AS</a:t>
            </a:r>
          </a:p>
        </p:txBody>
      </p:sp>
    </p:spTree>
  </p:cSld>
  <p:clrMapOvr>
    <a:masterClrMapping xmlns:a="http://schemas.openxmlformats.org/drawingml/2006/main"/>
  </p:clrMapOvr>
</p:sld>
</file>