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6485278244d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fb4b25e3f4405"/>
  </p:sldMasterIdLst>
  <p:sldIdLst>
    <p:sldId xmlns:r="http://schemas.openxmlformats.org/officeDocument/2006/relationships" id="256" r:id="R8b5524e7e34841f0"/>
    <p:sldId xmlns:r="http://schemas.openxmlformats.org/officeDocument/2006/relationships" id="257" r:id="Rc5e192800c924f49"/>
    <p:sldId xmlns:r="http://schemas.openxmlformats.org/officeDocument/2006/relationships" id="258" r:id="R7471275bc3494d24"/>
    <p:sldId xmlns:r="http://schemas.openxmlformats.org/officeDocument/2006/relationships" id="259" r:id="R6730d13d81d04970"/>
    <p:sldId xmlns:r="http://schemas.openxmlformats.org/officeDocument/2006/relationships" id="260" r:id="Rd46eb918f377498b"/>
    <p:sldId xmlns:r="http://schemas.openxmlformats.org/officeDocument/2006/relationships" id="261" r:id="Rfa56aa59835f4560"/>
    <p:sldId xmlns:r="http://schemas.openxmlformats.org/officeDocument/2006/relationships" id="262" r:id="Rc4f4c92afada43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fb4b25e3f4405" /><Relationship Type="http://schemas.openxmlformats.org/officeDocument/2006/relationships/slide" Target="/ppt/slides/slide1.xml" Id="R8b5524e7e34841f0" /><Relationship Type="http://schemas.openxmlformats.org/officeDocument/2006/relationships/slide" Target="/ppt/slides/slide2.xml" Id="Rc5e192800c924f49" /><Relationship Type="http://schemas.openxmlformats.org/officeDocument/2006/relationships/slide" Target="/ppt/slides/slide3.xml" Id="R7471275bc3494d24" /><Relationship Type="http://schemas.openxmlformats.org/officeDocument/2006/relationships/slide" Target="/ppt/slides/slide4.xml" Id="R6730d13d81d04970" /><Relationship Type="http://schemas.openxmlformats.org/officeDocument/2006/relationships/slide" Target="/ppt/slides/slide5.xml" Id="Rd46eb918f377498b" /><Relationship Type="http://schemas.openxmlformats.org/officeDocument/2006/relationships/slide" Target="/ppt/slides/slide6.xml" Id="Rfa56aa59835f4560" /><Relationship Type="http://schemas.openxmlformats.org/officeDocument/2006/relationships/slide" Target="/ppt/slides/slide7.xml" Id="Rc4f4c92afada43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c3d23a50843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1c81a8d654d85" /><Relationship Type="http://schemas.openxmlformats.org/officeDocument/2006/relationships/theme" Target="/ppt/slideMasters/theme/theme1.xml" Id="Ra08846af767d49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11c81a8d654d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96451abc1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c40fb6f3b4d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b91ba366a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cfa930aa248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c7894c6ba49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2245ae05340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09bf920b9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STEINBAKKEN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77 757 953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80 262 542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EIRIN MONG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Kråkefjellveien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STEINBAKKEN AS</a:t>
            </a:r>
          </a:p>
        </p:txBody>
      </p:sp>
    </p:spTree>
  </p:cSld>
  <p:clrMapOvr>
    <a:masterClrMapping xmlns:a="http://schemas.openxmlformats.org/drawingml/2006/main"/>
  </p:clrMapOvr>
</p:sld>
</file>