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9a4d4aa91a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5de5dcd81e4395"/>
  </p:sldMasterIdLst>
  <p:sldIdLst>
    <p:sldId xmlns:r="http://schemas.openxmlformats.org/officeDocument/2006/relationships" id="256" r:id="Re57169f477a94af4"/>
    <p:sldId xmlns:r="http://schemas.openxmlformats.org/officeDocument/2006/relationships" id="257" r:id="Raaa1ed1721aa4690"/>
    <p:sldId xmlns:r="http://schemas.openxmlformats.org/officeDocument/2006/relationships" id="258" r:id="Rcbfb1368da8c410d"/>
    <p:sldId xmlns:r="http://schemas.openxmlformats.org/officeDocument/2006/relationships" id="259" r:id="Re2aefa58ac7b49d9"/>
    <p:sldId xmlns:r="http://schemas.openxmlformats.org/officeDocument/2006/relationships" id="260" r:id="R851fafbe365a4a90"/>
    <p:sldId xmlns:r="http://schemas.openxmlformats.org/officeDocument/2006/relationships" id="261" r:id="Recf5e2c6c8ea4649"/>
    <p:sldId xmlns:r="http://schemas.openxmlformats.org/officeDocument/2006/relationships" id="262" r:id="Rbcf65b1ef8ab4e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de5dcd81e4395" /><Relationship Type="http://schemas.openxmlformats.org/officeDocument/2006/relationships/slide" Target="/ppt/slides/slide1.xml" Id="Re57169f477a94af4" /><Relationship Type="http://schemas.openxmlformats.org/officeDocument/2006/relationships/slide" Target="/ppt/slides/slide2.xml" Id="Raaa1ed1721aa4690" /><Relationship Type="http://schemas.openxmlformats.org/officeDocument/2006/relationships/slide" Target="/ppt/slides/slide3.xml" Id="Rcbfb1368da8c410d" /><Relationship Type="http://schemas.openxmlformats.org/officeDocument/2006/relationships/slide" Target="/ppt/slides/slide4.xml" Id="Re2aefa58ac7b49d9" /><Relationship Type="http://schemas.openxmlformats.org/officeDocument/2006/relationships/slide" Target="/ppt/slides/slide5.xml" Id="R851fafbe365a4a90" /><Relationship Type="http://schemas.openxmlformats.org/officeDocument/2006/relationships/slide" Target="/ppt/slides/slide6.xml" Id="Recf5e2c6c8ea4649" /><Relationship Type="http://schemas.openxmlformats.org/officeDocument/2006/relationships/slide" Target="/ppt/slides/slide7.xml" Id="Rbcf65b1ef8ab4e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4f19f1463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63b7c0f884cef" /><Relationship Type="http://schemas.openxmlformats.org/officeDocument/2006/relationships/theme" Target="/ppt/slideMasters/theme/theme1.xml" Id="Rcd6a351fab44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63b7c0f884c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d6ac9ca6440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2f8e8902e41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d082d8eaf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4b4d1c16e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9dbf7da45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f667889a54a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bfa7e3106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78 254 931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80 285 378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MONG DVERSNES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