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890ac9e1864c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315e25a2b44cb3"/>
  </p:sldMasterIdLst>
  <p:sldIdLst>
    <p:sldId xmlns:r="http://schemas.openxmlformats.org/officeDocument/2006/relationships" id="256" r:id="Rb4acda7af00a4b26"/>
    <p:sldId xmlns:r="http://schemas.openxmlformats.org/officeDocument/2006/relationships" id="257" r:id="Rc540830df4e94987"/>
    <p:sldId xmlns:r="http://schemas.openxmlformats.org/officeDocument/2006/relationships" id="258" r:id="R32ff446d9db84e72"/>
    <p:sldId xmlns:r="http://schemas.openxmlformats.org/officeDocument/2006/relationships" id="259" r:id="R1cc8a48531d54794"/>
    <p:sldId xmlns:r="http://schemas.openxmlformats.org/officeDocument/2006/relationships" id="260" r:id="R690e31ca948b4ed1"/>
    <p:sldId xmlns:r="http://schemas.openxmlformats.org/officeDocument/2006/relationships" id="261" r:id="R962e874023ea48c5"/>
    <p:sldId xmlns:r="http://schemas.openxmlformats.org/officeDocument/2006/relationships" id="262" r:id="R37cc880aff3842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315e25a2b44cb3" /><Relationship Type="http://schemas.openxmlformats.org/officeDocument/2006/relationships/slide" Target="/ppt/slides/slide1.xml" Id="Rb4acda7af00a4b26" /><Relationship Type="http://schemas.openxmlformats.org/officeDocument/2006/relationships/slide" Target="/ppt/slides/slide2.xml" Id="Rc540830df4e94987" /><Relationship Type="http://schemas.openxmlformats.org/officeDocument/2006/relationships/slide" Target="/ppt/slides/slide3.xml" Id="R32ff446d9db84e72" /><Relationship Type="http://schemas.openxmlformats.org/officeDocument/2006/relationships/slide" Target="/ppt/slides/slide4.xml" Id="R1cc8a48531d54794" /><Relationship Type="http://schemas.openxmlformats.org/officeDocument/2006/relationships/slide" Target="/ppt/slides/slide5.xml" Id="R690e31ca948b4ed1" /><Relationship Type="http://schemas.openxmlformats.org/officeDocument/2006/relationships/slide" Target="/ppt/slides/slide6.xml" Id="R962e874023ea48c5" /><Relationship Type="http://schemas.openxmlformats.org/officeDocument/2006/relationships/slide" Target="/ppt/slides/slide7.xml" Id="R37cc880aff3842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94d5473d74c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2b77cd4944609" /><Relationship Type="http://schemas.openxmlformats.org/officeDocument/2006/relationships/theme" Target="/ppt/slideMasters/theme/theme1.xml" Id="R2eccd1361c3b46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d2b77cd49446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33a1c9a9f4f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c725a159044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8fad1eea040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583ee7cef45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aeac2268c40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2f8aee3624d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e071e960f42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STANGELAND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STANGELAND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1 998 517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1 143 810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3 143 810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STANGELAND TORJUS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925 786 705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