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bfcd9e6543741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712f894e09943dd"/>
  </p:sldMasterIdLst>
  <p:sldIdLst>
    <p:sldId xmlns:r="http://schemas.openxmlformats.org/officeDocument/2006/relationships" id="256" r:id="R9a59d74f3c304b9c"/>
    <p:sldId xmlns:r="http://schemas.openxmlformats.org/officeDocument/2006/relationships" id="257" r:id="R7fab7875845c444b"/>
    <p:sldId xmlns:r="http://schemas.openxmlformats.org/officeDocument/2006/relationships" id="258" r:id="R3485de1d15964e61"/>
    <p:sldId xmlns:r="http://schemas.openxmlformats.org/officeDocument/2006/relationships" id="259" r:id="R738d6cc4bb8c440a"/>
    <p:sldId xmlns:r="http://schemas.openxmlformats.org/officeDocument/2006/relationships" id="260" r:id="R98fcdcf126984ebf"/>
    <p:sldId xmlns:r="http://schemas.openxmlformats.org/officeDocument/2006/relationships" id="261" r:id="R380a14e8918f4bde"/>
    <p:sldId xmlns:r="http://schemas.openxmlformats.org/officeDocument/2006/relationships" id="262" r:id="Rc6b6dd98a9ba49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12f894e09943dd" /><Relationship Type="http://schemas.openxmlformats.org/officeDocument/2006/relationships/slide" Target="/ppt/slides/slide1.xml" Id="R9a59d74f3c304b9c" /><Relationship Type="http://schemas.openxmlformats.org/officeDocument/2006/relationships/slide" Target="/ppt/slides/slide2.xml" Id="R7fab7875845c444b" /><Relationship Type="http://schemas.openxmlformats.org/officeDocument/2006/relationships/slide" Target="/ppt/slides/slide3.xml" Id="R3485de1d15964e61" /><Relationship Type="http://schemas.openxmlformats.org/officeDocument/2006/relationships/slide" Target="/ppt/slides/slide4.xml" Id="R738d6cc4bb8c440a" /><Relationship Type="http://schemas.openxmlformats.org/officeDocument/2006/relationships/slide" Target="/ppt/slides/slide5.xml" Id="R98fcdcf126984ebf" /><Relationship Type="http://schemas.openxmlformats.org/officeDocument/2006/relationships/slide" Target="/ppt/slides/slide6.xml" Id="R380a14e8918f4bde" /><Relationship Type="http://schemas.openxmlformats.org/officeDocument/2006/relationships/slide" Target="/ppt/slides/slide7.xml" Id="Rc6b6dd98a9ba49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1c3fe94d1474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cd9cb944b048b4" /><Relationship Type="http://schemas.openxmlformats.org/officeDocument/2006/relationships/theme" Target="/ppt/slideMasters/theme/theme1.xml" Id="R2196b93a1bfe4c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cd9cb944b048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0da061b0714c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5751ac77b14ed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cb685947d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34fef9722542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31e1f9e6e64f7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5860a2f93c47f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a09aed684c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AKBK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AKBK INVEST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818 969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819 035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KARLSEN ANDRE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Bokfinken 10A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925 777 900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AKBK INVEST AS</a:t>
            </a:r>
          </a:p>
        </p:txBody>
      </p:sp>
    </p:spTree>
  </p:cSld>
  <p:clrMapOvr>
    <a:masterClrMapping xmlns:a="http://schemas.openxmlformats.org/drawingml/2006/main"/>
  </p:clrMapOvr>
</p:sld>
</file>