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79dd80d4b146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cd1d2a4a64c6b"/>
  </p:sldMasterIdLst>
  <p:sldIdLst>
    <p:sldId xmlns:r="http://schemas.openxmlformats.org/officeDocument/2006/relationships" id="256" r:id="R1884059973da487c"/>
    <p:sldId xmlns:r="http://schemas.openxmlformats.org/officeDocument/2006/relationships" id="257" r:id="R4b0e14cfc2a149cc"/>
    <p:sldId xmlns:r="http://schemas.openxmlformats.org/officeDocument/2006/relationships" id="258" r:id="Rf363f23608a34878"/>
    <p:sldId xmlns:r="http://schemas.openxmlformats.org/officeDocument/2006/relationships" id="259" r:id="R27bf453363ff4099"/>
    <p:sldId xmlns:r="http://schemas.openxmlformats.org/officeDocument/2006/relationships" id="260" r:id="Rd33a0cf7db6d4bfd"/>
    <p:sldId xmlns:r="http://schemas.openxmlformats.org/officeDocument/2006/relationships" id="261" r:id="Raea67bef6249453e"/>
    <p:sldId xmlns:r="http://schemas.openxmlformats.org/officeDocument/2006/relationships" id="262" r:id="Rc6f79b5d5050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cd1d2a4a64c6b" /><Relationship Type="http://schemas.openxmlformats.org/officeDocument/2006/relationships/slide" Target="/ppt/slides/slide1.xml" Id="R1884059973da487c" /><Relationship Type="http://schemas.openxmlformats.org/officeDocument/2006/relationships/slide" Target="/ppt/slides/slide2.xml" Id="R4b0e14cfc2a149cc" /><Relationship Type="http://schemas.openxmlformats.org/officeDocument/2006/relationships/slide" Target="/ppt/slides/slide3.xml" Id="Rf363f23608a34878" /><Relationship Type="http://schemas.openxmlformats.org/officeDocument/2006/relationships/slide" Target="/ppt/slides/slide4.xml" Id="R27bf453363ff4099" /><Relationship Type="http://schemas.openxmlformats.org/officeDocument/2006/relationships/slide" Target="/ppt/slides/slide5.xml" Id="Rd33a0cf7db6d4bfd" /><Relationship Type="http://schemas.openxmlformats.org/officeDocument/2006/relationships/slide" Target="/ppt/slides/slide6.xml" Id="Raea67bef6249453e" /><Relationship Type="http://schemas.openxmlformats.org/officeDocument/2006/relationships/slide" Target="/ppt/slides/slide7.xml" Id="Rc6f79b5d5050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bccac154444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96f95ca7f4c63" /><Relationship Type="http://schemas.openxmlformats.org/officeDocument/2006/relationships/theme" Target="/ppt/slideMasters/theme/theme1.xml" Id="Rd941e2ce53404b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b96f95ca7f4c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b79509fc74d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0075c1d404f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5425080624f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35b1515674a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b086dfece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eabc272c543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e3f7b043841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HENRIK BERGER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BERGER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752 737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HENRIK MOVINKEL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Rødsbakken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