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9721dd70d744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45c98ca11b45e5"/>
  </p:sldMasterIdLst>
  <p:sldIdLst>
    <p:sldId xmlns:r="http://schemas.openxmlformats.org/officeDocument/2006/relationships" id="256" r:id="Rcd83d3e0c38a4ba1"/>
    <p:sldId xmlns:r="http://schemas.openxmlformats.org/officeDocument/2006/relationships" id="257" r:id="Rf55ce762a53740c9"/>
    <p:sldId xmlns:r="http://schemas.openxmlformats.org/officeDocument/2006/relationships" id="258" r:id="R003c7fa368354d40"/>
    <p:sldId xmlns:r="http://schemas.openxmlformats.org/officeDocument/2006/relationships" id="259" r:id="Rae153e7765294763"/>
    <p:sldId xmlns:r="http://schemas.openxmlformats.org/officeDocument/2006/relationships" id="260" r:id="R08fe8526f255407d"/>
    <p:sldId xmlns:r="http://schemas.openxmlformats.org/officeDocument/2006/relationships" id="261" r:id="R5b7624a4e5134e6c"/>
    <p:sldId xmlns:r="http://schemas.openxmlformats.org/officeDocument/2006/relationships" id="262" r:id="Raded79de4b3448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45c98ca11b45e5" /><Relationship Type="http://schemas.openxmlformats.org/officeDocument/2006/relationships/slide" Target="/ppt/slides/slide1.xml" Id="Rcd83d3e0c38a4ba1" /><Relationship Type="http://schemas.openxmlformats.org/officeDocument/2006/relationships/slide" Target="/ppt/slides/slide2.xml" Id="Rf55ce762a53740c9" /><Relationship Type="http://schemas.openxmlformats.org/officeDocument/2006/relationships/slide" Target="/ppt/slides/slide3.xml" Id="R003c7fa368354d40" /><Relationship Type="http://schemas.openxmlformats.org/officeDocument/2006/relationships/slide" Target="/ppt/slides/slide4.xml" Id="Rae153e7765294763" /><Relationship Type="http://schemas.openxmlformats.org/officeDocument/2006/relationships/slide" Target="/ppt/slides/slide5.xml" Id="R08fe8526f255407d" /><Relationship Type="http://schemas.openxmlformats.org/officeDocument/2006/relationships/slide" Target="/ppt/slides/slide6.xml" Id="R5b7624a4e5134e6c" /><Relationship Type="http://schemas.openxmlformats.org/officeDocument/2006/relationships/slide" Target="/ppt/slides/slide7.xml" Id="Raded79de4b3448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12161c36c04d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0a9e6180d54179" /><Relationship Type="http://schemas.openxmlformats.org/officeDocument/2006/relationships/theme" Target="/ppt/slideMasters/theme/theme1.xml" Id="Rafb535a428cf44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0a9e6180d541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7eefdbb7546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5f5878e474a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9970934c244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d029345be48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4bbb49a534b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bb0fa4c1741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1be2028804b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APLYSIA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APLYSIA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APLYSIA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APLYSIA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APLYSIA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APLYSIA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−81 257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6 002 730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46 962 222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47 329 316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APLYSIA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STRAND MARHAUG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APLYSIA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Adviso Advokatfirma AS, Rasmus Rønnebergs gate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6002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925 768 421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APLYSIA INVEST AS</a:t>
            </a:r>
          </a:p>
        </p:txBody>
      </p:sp>
    </p:spTree>
  </p:cSld>
  <p:clrMapOvr>
    <a:masterClrMapping xmlns:a="http://schemas.openxmlformats.org/drawingml/2006/main"/>
  </p:clrMapOvr>
</p:sld>
</file>