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7dae7ec4074c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3a9c7215ad4a4a"/>
  </p:sldMasterIdLst>
  <p:sldIdLst>
    <p:sldId xmlns:r="http://schemas.openxmlformats.org/officeDocument/2006/relationships" id="256" r:id="R119be44406df4f13"/>
    <p:sldId xmlns:r="http://schemas.openxmlformats.org/officeDocument/2006/relationships" id="257" r:id="Rd99236b28899490f"/>
    <p:sldId xmlns:r="http://schemas.openxmlformats.org/officeDocument/2006/relationships" id="258" r:id="R0be57117a8fc44c3"/>
    <p:sldId xmlns:r="http://schemas.openxmlformats.org/officeDocument/2006/relationships" id="259" r:id="R1737c2a3740d4fec"/>
    <p:sldId xmlns:r="http://schemas.openxmlformats.org/officeDocument/2006/relationships" id="260" r:id="R7295725239674e90"/>
    <p:sldId xmlns:r="http://schemas.openxmlformats.org/officeDocument/2006/relationships" id="261" r:id="Rf9e2eee8abcf4ac5"/>
    <p:sldId xmlns:r="http://schemas.openxmlformats.org/officeDocument/2006/relationships" id="262" r:id="R0130dd8602184f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3a9c7215ad4a4a" /><Relationship Type="http://schemas.openxmlformats.org/officeDocument/2006/relationships/slide" Target="/ppt/slides/slide1.xml" Id="R119be44406df4f13" /><Relationship Type="http://schemas.openxmlformats.org/officeDocument/2006/relationships/slide" Target="/ppt/slides/slide2.xml" Id="Rd99236b28899490f" /><Relationship Type="http://schemas.openxmlformats.org/officeDocument/2006/relationships/slide" Target="/ppt/slides/slide3.xml" Id="R0be57117a8fc44c3" /><Relationship Type="http://schemas.openxmlformats.org/officeDocument/2006/relationships/slide" Target="/ppt/slides/slide4.xml" Id="R1737c2a3740d4fec" /><Relationship Type="http://schemas.openxmlformats.org/officeDocument/2006/relationships/slide" Target="/ppt/slides/slide5.xml" Id="R7295725239674e90" /><Relationship Type="http://schemas.openxmlformats.org/officeDocument/2006/relationships/slide" Target="/ppt/slides/slide6.xml" Id="Rf9e2eee8abcf4ac5" /><Relationship Type="http://schemas.openxmlformats.org/officeDocument/2006/relationships/slide" Target="/ppt/slides/slide7.xml" Id="R0130dd8602184f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4e3fc91ac44b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8f25cf86c4cb5" /><Relationship Type="http://schemas.openxmlformats.org/officeDocument/2006/relationships/theme" Target="/ppt/slideMasters/theme/theme1.xml" Id="Raaddcda578c64a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78f25cf86c4c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90ca34d394b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94b8ef65e44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ad4d0380e47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0d8eb620347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aded9bc3446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8dca3bf224f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a5479991044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ISELIN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ISELIN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ISELIN HOLDING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ISELIN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ISELIN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ISELIN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260 313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471 056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925 794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ISELIN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ISELIN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ISELIN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Langkroken 14A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925 757 276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ISELIN HOLDING AS</a:t>
            </a:r>
          </a:p>
        </p:txBody>
      </p:sp>
    </p:spTree>
  </p:cSld>
  <p:clrMapOvr>
    <a:masterClrMapping xmlns:a="http://schemas.openxmlformats.org/drawingml/2006/main"/>
  </p:clrMapOvr>
</p:sld>
</file>