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89a00f5d83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beaa8abf1474b"/>
  </p:sldMasterIdLst>
  <p:sldIdLst>
    <p:sldId xmlns:r="http://schemas.openxmlformats.org/officeDocument/2006/relationships" id="256" r:id="R26c3186444b34a6a"/>
    <p:sldId xmlns:r="http://schemas.openxmlformats.org/officeDocument/2006/relationships" id="257" r:id="Rba25298ecfae44c6"/>
    <p:sldId xmlns:r="http://schemas.openxmlformats.org/officeDocument/2006/relationships" id="258" r:id="Rc9fcef77401d45a7"/>
    <p:sldId xmlns:r="http://schemas.openxmlformats.org/officeDocument/2006/relationships" id="259" r:id="R7cb2b70739d44d8e"/>
    <p:sldId xmlns:r="http://schemas.openxmlformats.org/officeDocument/2006/relationships" id="260" r:id="R866d607a771f486a"/>
    <p:sldId xmlns:r="http://schemas.openxmlformats.org/officeDocument/2006/relationships" id="261" r:id="R9b412793456b4fe9"/>
    <p:sldId xmlns:r="http://schemas.openxmlformats.org/officeDocument/2006/relationships" id="262" r:id="Rf8a243dabe454f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beaa8abf1474b" /><Relationship Type="http://schemas.openxmlformats.org/officeDocument/2006/relationships/slide" Target="/ppt/slides/slide1.xml" Id="R26c3186444b34a6a" /><Relationship Type="http://schemas.openxmlformats.org/officeDocument/2006/relationships/slide" Target="/ppt/slides/slide2.xml" Id="Rba25298ecfae44c6" /><Relationship Type="http://schemas.openxmlformats.org/officeDocument/2006/relationships/slide" Target="/ppt/slides/slide3.xml" Id="Rc9fcef77401d45a7" /><Relationship Type="http://schemas.openxmlformats.org/officeDocument/2006/relationships/slide" Target="/ppt/slides/slide4.xml" Id="R7cb2b70739d44d8e" /><Relationship Type="http://schemas.openxmlformats.org/officeDocument/2006/relationships/slide" Target="/ppt/slides/slide5.xml" Id="R866d607a771f486a" /><Relationship Type="http://schemas.openxmlformats.org/officeDocument/2006/relationships/slide" Target="/ppt/slides/slide6.xml" Id="R9b412793456b4fe9" /><Relationship Type="http://schemas.openxmlformats.org/officeDocument/2006/relationships/slide" Target="/ppt/slides/slide7.xml" Id="Rf8a243dabe454f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df3bfe62b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b5ca655d4bb8" /><Relationship Type="http://schemas.openxmlformats.org/officeDocument/2006/relationships/theme" Target="/ppt/slideMasters/theme/theme1.xml" Id="R7648d8f70e22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ab5ca655d4b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3a622d60a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65cddfb1046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e46f18022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4a490d21a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1ec78e511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2d1173f245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d31cd0b4540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