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f1703d479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f2c1016674914"/>
  </p:sldMasterIdLst>
  <p:sldIdLst>
    <p:sldId xmlns:r="http://schemas.openxmlformats.org/officeDocument/2006/relationships" id="256" r:id="Rea172625da244003"/>
    <p:sldId xmlns:r="http://schemas.openxmlformats.org/officeDocument/2006/relationships" id="257" r:id="Rda2c2f98bc8e4658"/>
    <p:sldId xmlns:r="http://schemas.openxmlformats.org/officeDocument/2006/relationships" id="258" r:id="Rd7aeeba6b5214312"/>
    <p:sldId xmlns:r="http://schemas.openxmlformats.org/officeDocument/2006/relationships" id="259" r:id="Rf4b6ee0640b5480d"/>
    <p:sldId xmlns:r="http://schemas.openxmlformats.org/officeDocument/2006/relationships" id="260" r:id="R166ecc339cd644ac"/>
    <p:sldId xmlns:r="http://schemas.openxmlformats.org/officeDocument/2006/relationships" id="261" r:id="R947373e68c814be1"/>
    <p:sldId xmlns:r="http://schemas.openxmlformats.org/officeDocument/2006/relationships" id="262" r:id="R5cab6d25476d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f2c1016674914" /><Relationship Type="http://schemas.openxmlformats.org/officeDocument/2006/relationships/slide" Target="/ppt/slides/slide1.xml" Id="Rea172625da244003" /><Relationship Type="http://schemas.openxmlformats.org/officeDocument/2006/relationships/slide" Target="/ppt/slides/slide2.xml" Id="Rda2c2f98bc8e4658" /><Relationship Type="http://schemas.openxmlformats.org/officeDocument/2006/relationships/slide" Target="/ppt/slides/slide3.xml" Id="Rd7aeeba6b5214312" /><Relationship Type="http://schemas.openxmlformats.org/officeDocument/2006/relationships/slide" Target="/ppt/slides/slide4.xml" Id="Rf4b6ee0640b5480d" /><Relationship Type="http://schemas.openxmlformats.org/officeDocument/2006/relationships/slide" Target="/ppt/slides/slide5.xml" Id="R166ecc339cd644ac" /><Relationship Type="http://schemas.openxmlformats.org/officeDocument/2006/relationships/slide" Target="/ppt/slides/slide6.xml" Id="R947373e68c814be1" /><Relationship Type="http://schemas.openxmlformats.org/officeDocument/2006/relationships/slide" Target="/ppt/slides/slide7.xml" Id="R5cab6d25476d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87e693ae5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6e62b00b948c3" /><Relationship Type="http://schemas.openxmlformats.org/officeDocument/2006/relationships/theme" Target="/ppt/slideMasters/theme/theme1.xml" Id="R76a41e01bd8d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6e62b00b9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588d23378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2ec7c5de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71aef2bd0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e45fb3743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9595ec862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fac5f9a9746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0e374bb9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STEVEFISK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STEVEFISK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23 820 735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SETERLUND CHRISTIAN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Kristian Seterlund, Nordpolvegen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